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1" r:id="rId66"/>
    <p:sldId id="322" r:id="rId67"/>
    <p:sldId id="323" r:id="rId68"/>
    <p:sldId id="324" r:id="rId69"/>
    <p:sldId id="325" r:id="rId70"/>
    <p:sldId id="326" r:id="rId71"/>
    <p:sldId id="327" r:id="rId72"/>
    <p:sldId id="328" r:id="rId73"/>
    <p:sldId id="329" r:id="rId74"/>
    <p:sldId id="330" r:id="rId75"/>
    <p:sldId id="331" r:id="rId76"/>
    <p:sldId id="332" r:id="rId77"/>
    <p:sldId id="333" r:id="rId78"/>
    <p:sldId id="334" r:id="rId79"/>
    <p:sldId id="335" r:id="rId80"/>
    <p:sldId id="336" r:id="rId81"/>
    <p:sldId id="337" r:id="rId82"/>
    <p:sldId id="338" r:id="rId83"/>
    <p:sldId id="339" r:id="rId84"/>
    <p:sldId id="340" r:id="rId85"/>
    <p:sldId id="341" r:id="rId86"/>
    <p:sldId id="342" r:id="rId87"/>
    <p:sldId id="343" r:id="rId88"/>
    <p:sldId id="344" r:id="rId89"/>
    <p:sldId id="345" r:id="rId90"/>
    <p:sldId id="346" r:id="rId91"/>
    <p:sldId id="347" r:id="rId92"/>
    <p:sldId id="348" r:id="rId93"/>
    <p:sldId id="349" r:id="rId94"/>
    <p:sldId id="350" r:id="rId95"/>
    <p:sldId id="351" r:id="rId96"/>
    <p:sldId id="352" r:id="rId97"/>
    <p:sldId id="353" r:id="rId98"/>
    <p:sldId id="354" r:id="rId99"/>
    <p:sldId id="355" r:id="rId100"/>
    <p:sldId id="356" r:id="rId101"/>
  </p:sldIdLst>
  <p:sldSz cx="12192000" cy="6858000"/>
  <p:notesSz cx="6858000" cy="9144000"/>
  <p:photoAlbum showCaptions="1" layout="1pic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0" d="100"/>
          <a:sy n="80" d="100"/>
        </p:scale>
        <p:origin x="132" y="172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presProps" Target="pres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20E9B6-4A9B-45DE-8D02-9BA0F2C985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368348D-D30C-4E8D-BF48-D859C61372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0BB259B-C412-4282-AD14-016D712D3F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525ED-D057-4B67-A889-DA6B066D1B46}" type="datetimeFigureOut">
              <a:rPr lang="en-GB" smtClean="0"/>
              <a:t>21/12/2021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E716095-7782-407B-B733-09D986290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5B00DC6-FD9C-411E-A3A4-21E508561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A9FEE-D77E-43EE-B1B6-81F6C5555DFB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93405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01DA225-F393-4EE8-BAEA-9203BFE39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2AE5B031-19AF-403E-AFA7-3DA55EE9F2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BDA9D6D-AB99-477F-ACD1-3CB8D88941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525ED-D057-4B67-A889-DA6B066D1B46}" type="datetimeFigureOut">
              <a:rPr lang="en-GB" smtClean="0"/>
              <a:t>21/12/2021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B782551-50F4-458E-A671-B490388008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0B3A34F-F88C-453C-9B7D-9EC5F3B7F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A9FEE-D77E-43EE-B1B6-81F6C5555DFB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76795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2C28D55C-7392-4848-B2F1-6A8EBAAAE6E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356C62E0-2C7F-4CE1-AFB3-5773E0FCAA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1FD2BDF-0BA6-428A-9656-F891217191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525ED-D057-4B67-A889-DA6B066D1B46}" type="datetimeFigureOut">
              <a:rPr lang="en-GB" smtClean="0"/>
              <a:t>21/12/2021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DC0AEF7-6858-48F2-8E4A-B1D0FC22EF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613E7E1-F026-462C-AD14-1F18B82410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A9FEE-D77E-43EE-B1B6-81F6C5555DFB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54349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669C5DB-0F58-4647-8CD8-ED2E7099A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C8708BF-7CAB-4C85-B5F0-2FCBDDC51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2441B67-FA79-46EA-A59D-AB46DE1518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525ED-D057-4B67-A889-DA6B066D1B46}" type="datetimeFigureOut">
              <a:rPr lang="en-GB" smtClean="0"/>
              <a:t>21/12/2021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E8BA7E0-7ECA-40AB-B543-2F9EA27F29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6FCC9F0-2A28-4816-9256-7272DCB75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A9FEE-D77E-43EE-B1B6-81F6C5555DFB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08091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F46D61-E2C7-4337-9D1B-FCEAACB79D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D493518-FCF5-4F49-997A-0C2EADC3C5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34C5179-E760-4AF8-8684-A54FF54BD3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525ED-D057-4B67-A889-DA6B066D1B46}" type="datetimeFigureOut">
              <a:rPr lang="en-GB" smtClean="0"/>
              <a:t>21/12/2021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76F173E-5C40-45F1-9411-228F7F1A2D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9E19462-A8DC-4712-81ED-2CC2EEE634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A9FEE-D77E-43EE-B1B6-81F6C5555DFB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6556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39CB3AE-6954-44B2-94B4-8152CEFE19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B4507DF-B41E-424C-9EF7-A8A1EC8CDAA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04DC048-60B4-4FD3-80E8-9837E02DE6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0D35A89-74EB-4244-AF9F-F2FEDBEC0F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525ED-D057-4B67-A889-DA6B066D1B46}" type="datetimeFigureOut">
              <a:rPr lang="en-GB" smtClean="0"/>
              <a:t>21/12/2021</a:t>
            </a:fld>
            <a:endParaRPr lang="en-GB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83A7DB6-73C7-4E38-BD5A-5961B5DE74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ACC5230-2761-4D5A-B80F-800748881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A9FEE-D77E-43EE-B1B6-81F6C5555DFB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77755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DB32A99-5FFE-47A9-BB84-57AF8A11A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DAC0687-D80B-40AD-8815-FBA3900BDA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BBE95D9F-A564-4E1A-A647-75C6651A59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E6C6CFB6-0D4F-4C7D-8BC9-E1F9FCA9A1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39DEDCA3-C6C6-43DA-829D-102345C58E4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E16EA077-1B4C-45E0-AA77-304C54E13F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525ED-D057-4B67-A889-DA6B066D1B46}" type="datetimeFigureOut">
              <a:rPr lang="en-GB" smtClean="0"/>
              <a:t>21/12/2021</a:t>
            </a:fld>
            <a:endParaRPr lang="en-GB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121D11AF-60F9-43DB-AE15-774E91FDD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C17FF987-9B16-424B-B8B6-6A5F3A5E1F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A9FEE-D77E-43EE-B1B6-81F6C5555DFB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10925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7B4AE6-9BDD-4867-B11F-B5484EB6C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C52A2F4E-CC9B-4F18-A6BD-F690293994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525ED-D057-4B67-A889-DA6B066D1B46}" type="datetimeFigureOut">
              <a:rPr lang="en-GB" smtClean="0"/>
              <a:t>21/12/2021</a:t>
            </a:fld>
            <a:endParaRPr lang="en-GB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CB073CF-399C-4B35-81C1-F3CBEDBCE5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E7B420B-4FC7-45A2-82EB-C57555D408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A9FEE-D77E-43EE-B1B6-81F6C5555DFB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18294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45F20DB9-B4B7-4FBF-84EC-A7DD34FAAC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525ED-D057-4B67-A889-DA6B066D1B46}" type="datetimeFigureOut">
              <a:rPr lang="en-GB" smtClean="0"/>
              <a:t>21/12/2021</a:t>
            </a:fld>
            <a:endParaRPr lang="en-GB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A11BCC5F-7D8A-4295-9C56-071E22CDC1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8ADC4D8-DE88-4B8D-895D-B73C687E3B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A9FEE-D77E-43EE-B1B6-81F6C5555DFB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21410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3208E7C-B936-4F89-B9F3-1F44EBDAC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B2E60FF-AF64-418D-BDC6-3E1ED7C52E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DE1D8E6-E6AF-45E9-9903-BCC9ABC422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54888E2-6591-44DB-A356-255C755460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525ED-D057-4B67-A889-DA6B066D1B46}" type="datetimeFigureOut">
              <a:rPr lang="en-GB" smtClean="0"/>
              <a:t>21/12/2021</a:t>
            </a:fld>
            <a:endParaRPr lang="en-GB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513A58D-6102-490D-8815-CF777A3638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3FAD5A4-3C14-493C-94A4-87466FF39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A9FEE-D77E-43EE-B1B6-81F6C5555DFB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82484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C2ED26-3E87-4B1C-B89C-95E6657BA8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21528DB7-CA1D-4962-A2F7-DF8DD645E4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FB98907-E17C-449F-A588-DEC5BDE0E1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412D3D3-4CD0-41ED-A91E-BFEB93F0E3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525ED-D057-4B67-A889-DA6B066D1B46}" type="datetimeFigureOut">
              <a:rPr lang="en-GB" smtClean="0"/>
              <a:t>21/12/2021</a:t>
            </a:fld>
            <a:endParaRPr lang="en-GB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D1557AA-866E-4BAE-A3B5-8FC37E092D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3945066-94D6-4D5C-9796-04778B1F8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A9FEE-D77E-43EE-B1B6-81F6C5555DFB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48404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EAB58ECA-3A7A-44B8-96FC-276F40887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49120C5-27C7-4C0B-B341-0D6CC7F649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264A94A-86CD-47DB-8279-1D0664859E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E525ED-D057-4B67-A889-DA6B066D1B46}" type="datetimeFigureOut">
              <a:rPr lang="en-GB" smtClean="0"/>
              <a:t>21/12/2021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7B008A6-F007-486B-BF55-5A5A0FDF95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42C3017-39F8-4943-94FE-58BDAE5A72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CA9FEE-D77E-43EE-B1B6-81F6C5555DFB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52526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736D7A20-B332-4588-AC0E-10480C45A996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2133600" y="685800"/>
            <a:ext cx="7924800" cy="5867400"/>
            <a:chOff x="2133600" y="685800"/>
            <a:chExt cx="7924800" cy="5867400"/>
          </a:xfrm>
        </p:grpSpPr>
        <p:pic>
          <p:nvPicPr>
            <p:cNvPr id="3" name="Grafik 2" descr="1_Recording_2462572">
              <a:extLst>
                <a:ext uri="{FF2B5EF4-FFF2-40B4-BE49-F238E27FC236}">
                  <a16:creationId xmlns:a16="http://schemas.microsoft.com/office/drawing/2014/main" id="{6C2508B5-A5E2-4D7B-89B6-188D292292C1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3600" y="685800"/>
              <a:ext cx="7924800" cy="5486400"/>
            </a:xfrm>
            <a:prstGeom prst="rect">
              <a:avLst/>
            </a:prstGeom>
          </p:spPr>
        </p:pic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B51177F5-1652-42D4-82E8-E4E838A589EF}"/>
                </a:ext>
              </a:extLst>
            </p:cNvPr>
            <p:cNvSpPr/>
            <p:nvPr/>
          </p:nvSpPr>
          <p:spPr>
            <a:xfrm>
              <a:off x="2133600" y="6210300"/>
              <a:ext cx="792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GB" sz="2400"/>
                <a:t>1_Recording_2462572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361599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3917486B-AD0F-40F8-8C67-C789BD0F3552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2133600" y="685800"/>
            <a:ext cx="7924800" cy="5867400"/>
            <a:chOff x="2133600" y="685800"/>
            <a:chExt cx="7924800" cy="5867400"/>
          </a:xfrm>
        </p:grpSpPr>
        <p:pic>
          <p:nvPicPr>
            <p:cNvPr id="3" name="Grafik 2" descr="10_Recording_1308563">
              <a:extLst>
                <a:ext uri="{FF2B5EF4-FFF2-40B4-BE49-F238E27FC236}">
                  <a16:creationId xmlns:a16="http://schemas.microsoft.com/office/drawing/2014/main" id="{005B5310-528F-4CF7-B20A-6EFFD011B364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3600" y="685800"/>
              <a:ext cx="7924800" cy="5486400"/>
            </a:xfrm>
            <a:prstGeom prst="rect">
              <a:avLst/>
            </a:prstGeom>
          </p:spPr>
        </p:pic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2724B5F9-46D9-4864-ACCE-B8B0E14C7563}"/>
                </a:ext>
              </a:extLst>
            </p:cNvPr>
            <p:cNvSpPr/>
            <p:nvPr/>
          </p:nvSpPr>
          <p:spPr>
            <a:xfrm>
              <a:off x="2133600" y="6210300"/>
              <a:ext cx="792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GB" sz="2400"/>
                <a:t>10_Recording_1308563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0620785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81159FBD-1484-4EA3-86AE-36163E522CD1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2133600" y="685800"/>
            <a:ext cx="7924800" cy="5867400"/>
            <a:chOff x="2133600" y="685800"/>
            <a:chExt cx="7924800" cy="5867400"/>
          </a:xfrm>
        </p:grpSpPr>
        <p:pic>
          <p:nvPicPr>
            <p:cNvPr id="3" name="Grafik 2" descr="100_Recording_2362692">
              <a:extLst>
                <a:ext uri="{FF2B5EF4-FFF2-40B4-BE49-F238E27FC236}">
                  <a16:creationId xmlns:a16="http://schemas.microsoft.com/office/drawing/2014/main" id="{68CF98CB-9C25-4171-82F7-61EF47B870EE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3600" y="685800"/>
              <a:ext cx="7924800" cy="5486400"/>
            </a:xfrm>
            <a:prstGeom prst="rect">
              <a:avLst/>
            </a:prstGeom>
          </p:spPr>
        </p:pic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3FB6F107-6CFD-46FC-8362-316207BBFB3F}"/>
                </a:ext>
              </a:extLst>
            </p:cNvPr>
            <p:cNvSpPr/>
            <p:nvPr/>
          </p:nvSpPr>
          <p:spPr>
            <a:xfrm>
              <a:off x="2133600" y="6210300"/>
              <a:ext cx="792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GB" sz="2400"/>
                <a:t>100_Recording_2362692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491041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643D257E-977D-475A-ADC8-8BD84DD71D3B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2133600" y="685800"/>
            <a:ext cx="7924800" cy="5867400"/>
            <a:chOff x="2133600" y="685800"/>
            <a:chExt cx="7924800" cy="5867400"/>
          </a:xfrm>
        </p:grpSpPr>
        <p:pic>
          <p:nvPicPr>
            <p:cNvPr id="3" name="Grafik 2" descr="11_Recording_2932791">
              <a:extLst>
                <a:ext uri="{FF2B5EF4-FFF2-40B4-BE49-F238E27FC236}">
                  <a16:creationId xmlns:a16="http://schemas.microsoft.com/office/drawing/2014/main" id="{9DFEE3EA-0352-4927-BC85-C81E8B564510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3600" y="685800"/>
              <a:ext cx="7924800" cy="5486400"/>
            </a:xfrm>
            <a:prstGeom prst="rect">
              <a:avLst/>
            </a:prstGeom>
          </p:spPr>
        </p:pic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AF9A82C7-2490-4783-8BF9-C161C6EA6CB9}"/>
                </a:ext>
              </a:extLst>
            </p:cNvPr>
            <p:cNvSpPr/>
            <p:nvPr/>
          </p:nvSpPr>
          <p:spPr>
            <a:xfrm>
              <a:off x="2133600" y="6210300"/>
              <a:ext cx="792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GB" sz="2400"/>
                <a:t>11_Recording_2932791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26758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378A8F72-2A92-4808-AA0C-FD0339B2A159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2133600" y="685800"/>
            <a:ext cx="7924800" cy="5867400"/>
            <a:chOff x="2133600" y="685800"/>
            <a:chExt cx="7924800" cy="5867400"/>
          </a:xfrm>
        </p:grpSpPr>
        <p:pic>
          <p:nvPicPr>
            <p:cNvPr id="3" name="Grafik 2" descr="12_Recording_2615913">
              <a:extLst>
                <a:ext uri="{FF2B5EF4-FFF2-40B4-BE49-F238E27FC236}">
                  <a16:creationId xmlns:a16="http://schemas.microsoft.com/office/drawing/2014/main" id="{3C89DEF3-C7A1-4F6D-9656-4B3FDC2880B5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3600" y="685800"/>
              <a:ext cx="7924800" cy="5486400"/>
            </a:xfrm>
            <a:prstGeom prst="rect">
              <a:avLst/>
            </a:prstGeom>
          </p:spPr>
        </p:pic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6F25410E-6A3B-40DF-9298-F1CCDC8A5142}"/>
                </a:ext>
              </a:extLst>
            </p:cNvPr>
            <p:cNvSpPr/>
            <p:nvPr/>
          </p:nvSpPr>
          <p:spPr>
            <a:xfrm>
              <a:off x="2133600" y="6210300"/>
              <a:ext cx="792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GB" sz="2400"/>
                <a:t>12_Recording_2615913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490468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54AD0660-9720-4E66-96A1-FDF04C52DD9D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2133600" y="685800"/>
            <a:ext cx="7924800" cy="5867400"/>
            <a:chOff x="2133600" y="685800"/>
            <a:chExt cx="7924800" cy="5867400"/>
          </a:xfrm>
        </p:grpSpPr>
        <p:pic>
          <p:nvPicPr>
            <p:cNvPr id="3" name="Grafik 2" descr="13_Recording_1601254">
              <a:extLst>
                <a:ext uri="{FF2B5EF4-FFF2-40B4-BE49-F238E27FC236}">
                  <a16:creationId xmlns:a16="http://schemas.microsoft.com/office/drawing/2014/main" id="{450C1B4F-1218-4D9E-9C87-5EF7033495DD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3600" y="685800"/>
              <a:ext cx="7924800" cy="5486400"/>
            </a:xfrm>
            <a:prstGeom prst="rect">
              <a:avLst/>
            </a:prstGeom>
          </p:spPr>
        </p:pic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17B83267-BEB9-4861-A1D3-7E27D7E0646C}"/>
                </a:ext>
              </a:extLst>
            </p:cNvPr>
            <p:cNvSpPr/>
            <p:nvPr/>
          </p:nvSpPr>
          <p:spPr>
            <a:xfrm>
              <a:off x="2133600" y="6210300"/>
              <a:ext cx="792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GB" sz="2400"/>
                <a:t>13_Recording_1601254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635520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D96FE883-D2E1-4B57-B641-9F8124F29253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2133600" y="685800"/>
            <a:ext cx="7924800" cy="5867400"/>
            <a:chOff x="2133600" y="685800"/>
            <a:chExt cx="7924800" cy="5867400"/>
          </a:xfrm>
        </p:grpSpPr>
        <p:pic>
          <p:nvPicPr>
            <p:cNvPr id="3" name="Grafik 2" descr="14_Recording_2878973">
              <a:extLst>
                <a:ext uri="{FF2B5EF4-FFF2-40B4-BE49-F238E27FC236}">
                  <a16:creationId xmlns:a16="http://schemas.microsoft.com/office/drawing/2014/main" id="{899843CB-4A77-42CC-92DF-DFA923C050DE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3600" y="685800"/>
              <a:ext cx="7924800" cy="5486400"/>
            </a:xfrm>
            <a:prstGeom prst="rect">
              <a:avLst/>
            </a:prstGeom>
          </p:spPr>
        </p:pic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CAF1E7E2-A037-4778-B1BC-AAD6B1273215}"/>
                </a:ext>
              </a:extLst>
            </p:cNvPr>
            <p:cNvSpPr/>
            <p:nvPr/>
          </p:nvSpPr>
          <p:spPr>
            <a:xfrm>
              <a:off x="2133600" y="6210300"/>
              <a:ext cx="792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GB" sz="2400"/>
                <a:t>14_Recording_2878973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532060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D53D1B42-9E19-4689-8BB3-FB3A08483D68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2133600" y="685800"/>
            <a:ext cx="7924800" cy="5867400"/>
            <a:chOff x="2133600" y="685800"/>
            <a:chExt cx="7924800" cy="5867400"/>
          </a:xfrm>
        </p:grpSpPr>
        <p:pic>
          <p:nvPicPr>
            <p:cNvPr id="3" name="Grafik 2" descr="15_Recording_2622365">
              <a:extLst>
                <a:ext uri="{FF2B5EF4-FFF2-40B4-BE49-F238E27FC236}">
                  <a16:creationId xmlns:a16="http://schemas.microsoft.com/office/drawing/2014/main" id="{56C63782-CCA2-47FB-9316-A03772957D5E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3600" y="685800"/>
              <a:ext cx="7924800" cy="5486400"/>
            </a:xfrm>
            <a:prstGeom prst="rect">
              <a:avLst/>
            </a:prstGeom>
          </p:spPr>
        </p:pic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744BBDEB-3E34-4F83-AB63-48D35F11B8CC}"/>
                </a:ext>
              </a:extLst>
            </p:cNvPr>
            <p:cNvSpPr/>
            <p:nvPr/>
          </p:nvSpPr>
          <p:spPr>
            <a:xfrm>
              <a:off x="2133600" y="6210300"/>
              <a:ext cx="792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GB" sz="2400"/>
                <a:t>15_Recording_2622365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378913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5AEDDD69-4623-47FF-A3AA-D68187D44DA6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2133600" y="685800"/>
            <a:ext cx="7924800" cy="5867400"/>
            <a:chOff x="2133600" y="685800"/>
            <a:chExt cx="7924800" cy="5867400"/>
          </a:xfrm>
        </p:grpSpPr>
        <p:pic>
          <p:nvPicPr>
            <p:cNvPr id="3" name="Grafik 2" descr="16_Recording_2295527">
              <a:extLst>
                <a:ext uri="{FF2B5EF4-FFF2-40B4-BE49-F238E27FC236}">
                  <a16:creationId xmlns:a16="http://schemas.microsoft.com/office/drawing/2014/main" id="{84B05524-2FB0-44F7-B6AF-3413F1802F3E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3600" y="685800"/>
              <a:ext cx="7924800" cy="5486400"/>
            </a:xfrm>
            <a:prstGeom prst="rect">
              <a:avLst/>
            </a:prstGeom>
          </p:spPr>
        </p:pic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E1AE70DE-30B8-47C6-BC07-073583DC8BA9}"/>
                </a:ext>
              </a:extLst>
            </p:cNvPr>
            <p:cNvSpPr/>
            <p:nvPr/>
          </p:nvSpPr>
          <p:spPr>
            <a:xfrm>
              <a:off x="2133600" y="6210300"/>
              <a:ext cx="792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GB" sz="2400"/>
                <a:t>16_Recording_2295527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659692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7131CE96-213A-4C29-8E5B-E0665C8E1256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2133600" y="685800"/>
            <a:ext cx="7924800" cy="5867400"/>
            <a:chOff x="2133600" y="685800"/>
            <a:chExt cx="7924800" cy="5867400"/>
          </a:xfrm>
        </p:grpSpPr>
        <p:pic>
          <p:nvPicPr>
            <p:cNvPr id="3" name="Grafik 2" descr="17_Recording_1320361">
              <a:extLst>
                <a:ext uri="{FF2B5EF4-FFF2-40B4-BE49-F238E27FC236}">
                  <a16:creationId xmlns:a16="http://schemas.microsoft.com/office/drawing/2014/main" id="{A9CF22D5-CBE2-4E4C-B984-D1411528B19B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3600" y="685800"/>
              <a:ext cx="7924800" cy="5486400"/>
            </a:xfrm>
            <a:prstGeom prst="rect">
              <a:avLst/>
            </a:prstGeom>
          </p:spPr>
        </p:pic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FE24DB37-14B2-4E2C-8D27-D0B34E9DBC06}"/>
                </a:ext>
              </a:extLst>
            </p:cNvPr>
            <p:cNvSpPr/>
            <p:nvPr/>
          </p:nvSpPr>
          <p:spPr>
            <a:xfrm>
              <a:off x="2133600" y="6210300"/>
              <a:ext cx="792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GB" sz="2400"/>
                <a:t>17_Recording_1320361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324249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F781E061-CA2C-4E53-BBFA-EACCC0FD68D4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2133600" y="685800"/>
            <a:ext cx="7924800" cy="5867400"/>
            <a:chOff x="2133600" y="685800"/>
            <a:chExt cx="7924800" cy="5867400"/>
          </a:xfrm>
        </p:grpSpPr>
        <p:pic>
          <p:nvPicPr>
            <p:cNvPr id="3" name="Grafik 2" descr="18_Recording_2496130">
              <a:extLst>
                <a:ext uri="{FF2B5EF4-FFF2-40B4-BE49-F238E27FC236}">
                  <a16:creationId xmlns:a16="http://schemas.microsoft.com/office/drawing/2014/main" id="{0EF9A60B-6CC0-45E7-9E54-FACFD08763FA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3600" y="685800"/>
              <a:ext cx="7924800" cy="5486400"/>
            </a:xfrm>
            <a:prstGeom prst="rect">
              <a:avLst/>
            </a:prstGeom>
          </p:spPr>
        </p:pic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87BCD33A-5C3D-4F34-9A7E-C26F53BD0513}"/>
                </a:ext>
              </a:extLst>
            </p:cNvPr>
            <p:cNvSpPr/>
            <p:nvPr/>
          </p:nvSpPr>
          <p:spPr>
            <a:xfrm>
              <a:off x="2133600" y="6210300"/>
              <a:ext cx="792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GB" sz="2400"/>
                <a:t>18_Recording_2496130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995192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8E8ED831-674B-496E-BDC0-701188376DA2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2133600" y="685800"/>
            <a:ext cx="7924800" cy="5867400"/>
            <a:chOff x="2133600" y="685800"/>
            <a:chExt cx="7924800" cy="5867400"/>
          </a:xfrm>
        </p:grpSpPr>
        <p:pic>
          <p:nvPicPr>
            <p:cNvPr id="3" name="Grafik 2" descr="19_Recording_2803209">
              <a:extLst>
                <a:ext uri="{FF2B5EF4-FFF2-40B4-BE49-F238E27FC236}">
                  <a16:creationId xmlns:a16="http://schemas.microsoft.com/office/drawing/2014/main" id="{80F68D3C-9166-4B46-AA85-9C2A1AB94EFF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3600" y="685800"/>
              <a:ext cx="7924800" cy="5486400"/>
            </a:xfrm>
            <a:prstGeom prst="rect">
              <a:avLst/>
            </a:prstGeom>
          </p:spPr>
        </p:pic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3D7E53FB-E08D-4A63-AD42-69688ACF4858}"/>
                </a:ext>
              </a:extLst>
            </p:cNvPr>
            <p:cNvSpPr/>
            <p:nvPr/>
          </p:nvSpPr>
          <p:spPr>
            <a:xfrm>
              <a:off x="2133600" y="6210300"/>
              <a:ext cx="792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GB" sz="2400"/>
                <a:t>19_Recording_2803209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233902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F3CB70CC-A358-495F-B1E6-E14CDDFFD79A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2133600" y="685800"/>
            <a:ext cx="7924800" cy="5867400"/>
            <a:chOff x="2133600" y="685800"/>
            <a:chExt cx="7924800" cy="5867400"/>
          </a:xfrm>
        </p:grpSpPr>
        <p:pic>
          <p:nvPicPr>
            <p:cNvPr id="3" name="Grafik 2" descr="2_Recording_1369340">
              <a:extLst>
                <a:ext uri="{FF2B5EF4-FFF2-40B4-BE49-F238E27FC236}">
                  <a16:creationId xmlns:a16="http://schemas.microsoft.com/office/drawing/2014/main" id="{8C3481A7-8751-4791-991D-A87FF2BB2FE9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3600" y="685800"/>
              <a:ext cx="7924800" cy="5486400"/>
            </a:xfrm>
            <a:prstGeom prst="rect">
              <a:avLst/>
            </a:prstGeom>
          </p:spPr>
        </p:pic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175B523F-3746-4EAA-B3C3-5DC970280AF5}"/>
                </a:ext>
              </a:extLst>
            </p:cNvPr>
            <p:cNvSpPr/>
            <p:nvPr/>
          </p:nvSpPr>
          <p:spPr>
            <a:xfrm>
              <a:off x="2133600" y="6210300"/>
              <a:ext cx="792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GB" sz="2400"/>
                <a:t>2_Recording_1369340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870231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C8AA7788-0B4B-4561-A4D7-829DA81D1CB8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2133600" y="685800"/>
            <a:ext cx="7924800" cy="5867400"/>
            <a:chOff x="2133600" y="685800"/>
            <a:chExt cx="7924800" cy="5867400"/>
          </a:xfrm>
        </p:grpSpPr>
        <p:pic>
          <p:nvPicPr>
            <p:cNvPr id="3" name="Grafik 2" descr="20_Recording_1578908">
              <a:extLst>
                <a:ext uri="{FF2B5EF4-FFF2-40B4-BE49-F238E27FC236}">
                  <a16:creationId xmlns:a16="http://schemas.microsoft.com/office/drawing/2014/main" id="{D1E54B1E-6D56-4B7C-8E6D-2C9139D57FF8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3600" y="685800"/>
              <a:ext cx="7924800" cy="5486400"/>
            </a:xfrm>
            <a:prstGeom prst="rect">
              <a:avLst/>
            </a:prstGeom>
          </p:spPr>
        </p:pic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646236A3-2A3A-43BE-9C46-C078D58F4B37}"/>
                </a:ext>
              </a:extLst>
            </p:cNvPr>
            <p:cNvSpPr/>
            <p:nvPr/>
          </p:nvSpPr>
          <p:spPr>
            <a:xfrm>
              <a:off x="2133600" y="6210300"/>
              <a:ext cx="792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GB" sz="2400"/>
                <a:t>20_Recording_1578908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658299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DB563D11-68FA-46DF-B498-3C4DA83141B0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2133600" y="685800"/>
            <a:ext cx="7924800" cy="5867400"/>
            <a:chOff x="2133600" y="685800"/>
            <a:chExt cx="7924800" cy="5867400"/>
          </a:xfrm>
        </p:grpSpPr>
        <p:pic>
          <p:nvPicPr>
            <p:cNvPr id="3" name="Grafik 2" descr="21_Recording_2482938">
              <a:extLst>
                <a:ext uri="{FF2B5EF4-FFF2-40B4-BE49-F238E27FC236}">
                  <a16:creationId xmlns:a16="http://schemas.microsoft.com/office/drawing/2014/main" id="{03FEB77E-1E90-46CD-A86E-B783EB549C85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3600" y="685800"/>
              <a:ext cx="7924800" cy="5486400"/>
            </a:xfrm>
            <a:prstGeom prst="rect">
              <a:avLst/>
            </a:prstGeom>
          </p:spPr>
        </p:pic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17C10056-10F8-4662-BBFF-37953B3E4661}"/>
                </a:ext>
              </a:extLst>
            </p:cNvPr>
            <p:cNvSpPr/>
            <p:nvPr/>
          </p:nvSpPr>
          <p:spPr>
            <a:xfrm>
              <a:off x="2133600" y="6210300"/>
              <a:ext cx="792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GB" sz="2400"/>
                <a:t>21_Recording_2482938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935400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858CA0DF-CBDC-40F3-BDEC-D1B78EEEE91A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2133600" y="685800"/>
            <a:ext cx="7924800" cy="5867400"/>
            <a:chOff x="2133600" y="685800"/>
            <a:chExt cx="7924800" cy="5867400"/>
          </a:xfrm>
        </p:grpSpPr>
        <p:pic>
          <p:nvPicPr>
            <p:cNvPr id="3" name="Grafik 2" descr="22_Recording_1741864">
              <a:extLst>
                <a:ext uri="{FF2B5EF4-FFF2-40B4-BE49-F238E27FC236}">
                  <a16:creationId xmlns:a16="http://schemas.microsoft.com/office/drawing/2014/main" id="{B5FDA7B8-3AD3-4513-B335-E72177369BD6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3600" y="685800"/>
              <a:ext cx="7924800" cy="5486400"/>
            </a:xfrm>
            <a:prstGeom prst="rect">
              <a:avLst/>
            </a:prstGeom>
          </p:spPr>
        </p:pic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70CDB1DB-1BA0-48D4-B2CE-1EAB4C0BA2A0}"/>
                </a:ext>
              </a:extLst>
            </p:cNvPr>
            <p:cNvSpPr/>
            <p:nvPr/>
          </p:nvSpPr>
          <p:spPr>
            <a:xfrm>
              <a:off x="2133600" y="6210300"/>
              <a:ext cx="792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GB" sz="2400"/>
                <a:t>22_Recording_1741864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583261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AC06D879-1FF9-452C-A01C-46065CDD269F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2133600" y="685800"/>
            <a:ext cx="7924800" cy="5867400"/>
            <a:chOff x="2133600" y="685800"/>
            <a:chExt cx="7924800" cy="5867400"/>
          </a:xfrm>
        </p:grpSpPr>
        <p:pic>
          <p:nvPicPr>
            <p:cNvPr id="3" name="Grafik 2" descr="23_Recording_1413908">
              <a:extLst>
                <a:ext uri="{FF2B5EF4-FFF2-40B4-BE49-F238E27FC236}">
                  <a16:creationId xmlns:a16="http://schemas.microsoft.com/office/drawing/2014/main" id="{3AFE0784-5364-41C0-8FB2-2DFA43F4B044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3600" y="685800"/>
              <a:ext cx="7924800" cy="5486400"/>
            </a:xfrm>
            <a:prstGeom prst="rect">
              <a:avLst/>
            </a:prstGeom>
          </p:spPr>
        </p:pic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079F5E15-2151-44FF-BD49-11BE4E6B53A6}"/>
                </a:ext>
              </a:extLst>
            </p:cNvPr>
            <p:cNvSpPr/>
            <p:nvPr/>
          </p:nvSpPr>
          <p:spPr>
            <a:xfrm>
              <a:off x="2133600" y="6210300"/>
              <a:ext cx="792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GB" sz="2400"/>
                <a:t>23_Recording_1413908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557830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3EAE4A75-D459-41FE-8462-2E3449D7A3C1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2133600" y="685800"/>
            <a:ext cx="7924800" cy="5867400"/>
            <a:chOff x="2133600" y="685800"/>
            <a:chExt cx="7924800" cy="5867400"/>
          </a:xfrm>
        </p:grpSpPr>
        <p:pic>
          <p:nvPicPr>
            <p:cNvPr id="3" name="Grafik 2" descr="24_Recording_1735742">
              <a:extLst>
                <a:ext uri="{FF2B5EF4-FFF2-40B4-BE49-F238E27FC236}">
                  <a16:creationId xmlns:a16="http://schemas.microsoft.com/office/drawing/2014/main" id="{208C947F-083A-449E-83BA-138EF783BF8A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3600" y="685800"/>
              <a:ext cx="7924800" cy="5486400"/>
            </a:xfrm>
            <a:prstGeom prst="rect">
              <a:avLst/>
            </a:prstGeom>
          </p:spPr>
        </p:pic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596F3E52-3946-4238-8B9B-288D28622645}"/>
                </a:ext>
              </a:extLst>
            </p:cNvPr>
            <p:cNvSpPr/>
            <p:nvPr/>
          </p:nvSpPr>
          <p:spPr>
            <a:xfrm>
              <a:off x="2133600" y="6210300"/>
              <a:ext cx="792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GB" sz="2400"/>
                <a:t>24_Recording_1735742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786990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F21841BA-4ADA-44CE-A82B-495D88B814A1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2133600" y="685800"/>
            <a:ext cx="7924800" cy="5867400"/>
            <a:chOff x="2133600" y="685800"/>
            <a:chExt cx="7924800" cy="5867400"/>
          </a:xfrm>
        </p:grpSpPr>
        <p:pic>
          <p:nvPicPr>
            <p:cNvPr id="3" name="Grafik 2" descr="25_Recording_1685808">
              <a:extLst>
                <a:ext uri="{FF2B5EF4-FFF2-40B4-BE49-F238E27FC236}">
                  <a16:creationId xmlns:a16="http://schemas.microsoft.com/office/drawing/2014/main" id="{A0F79D1B-EB7C-4F5B-B63F-FC7C41B8EF70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3600" y="685800"/>
              <a:ext cx="7924800" cy="5486400"/>
            </a:xfrm>
            <a:prstGeom prst="rect">
              <a:avLst/>
            </a:prstGeom>
          </p:spPr>
        </p:pic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30D6C744-7CA9-4711-B4A8-1CC557BF42E5}"/>
                </a:ext>
              </a:extLst>
            </p:cNvPr>
            <p:cNvSpPr/>
            <p:nvPr/>
          </p:nvSpPr>
          <p:spPr>
            <a:xfrm>
              <a:off x="2133600" y="6210300"/>
              <a:ext cx="792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GB" sz="2400"/>
                <a:t>25_Recording_1685808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014007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BB56ECA4-6A62-4A1F-B93E-74B95A55C9EB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2133600" y="685800"/>
            <a:ext cx="7924800" cy="5867400"/>
            <a:chOff x="2133600" y="685800"/>
            <a:chExt cx="7924800" cy="5867400"/>
          </a:xfrm>
        </p:grpSpPr>
        <p:pic>
          <p:nvPicPr>
            <p:cNvPr id="3" name="Grafik 2" descr="26_Recording_2651374">
              <a:extLst>
                <a:ext uri="{FF2B5EF4-FFF2-40B4-BE49-F238E27FC236}">
                  <a16:creationId xmlns:a16="http://schemas.microsoft.com/office/drawing/2014/main" id="{BADCBBCD-9419-47AA-AB32-A9C371BB4E73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3600" y="685800"/>
              <a:ext cx="7924800" cy="5486400"/>
            </a:xfrm>
            <a:prstGeom prst="rect">
              <a:avLst/>
            </a:prstGeom>
          </p:spPr>
        </p:pic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5DE2E367-1365-4104-9203-B4B851E80512}"/>
                </a:ext>
              </a:extLst>
            </p:cNvPr>
            <p:cNvSpPr/>
            <p:nvPr/>
          </p:nvSpPr>
          <p:spPr>
            <a:xfrm>
              <a:off x="2133600" y="6210300"/>
              <a:ext cx="792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GB" sz="2400"/>
                <a:t>26_Recording_2651374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728864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34BA2891-903D-4A44-8B04-8B6110FDB9B0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2133600" y="685800"/>
            <a:ext cx="7924800" cy="5867400"/>
            <a:chOff x="2133600" y="685800"/>
            <a:chExt cx="7924800" cy="5867400"/>
          </a:xfrm>
        </p:grpSpPr>
        <p:pic>
          <p:nvPicPr>
            <p:cNvPr id="3" name="Grafik 2" descr="27_Recording_2086672">
              <a:extLst>
                <a:ext uri="{FF2B5EF4-FFF2-40B4-BE49-F238E27FC236}">
                  <a16:creationId xmlns:a16="http://schemas.microsoft.com/office/drawing/2014/main" id="{085BBEFC-FA78-42FB-AAD3-866B95352403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3600" y="685800"/>
              <a:ext cx="7924800" cy="5486400"/>
            </a:xfrm>
            <a:prstGeom prst="rect">
              <a:avLst/>
            </a:prstGeom>
          </p:spPr>
        </p:pic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41C48C4F-DBFE-418A-B252-8F1503153320}"/>
                </a:ext>
              </a:extLst>
            </p:cNvPr>
            <p:cNvSpPr/>
            <p:nvPr/>
          </p:nvSpPr>
          <p:spPr>
            <a:xfrm>
              <a:off x="2133600" y="6210300"/>
              <a:ext cx="792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GB" sz="2400"/>
                <a:t>27_Recording_2086672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83305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3B4297DA-80B7-40AC-BBBD-30F56D2E086F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2133600" y="685800"/>
            <a:ext cx="7924800" cy="5867400"/>
            <a:chOff x="2133600" y="685800"/>
            <a:chExt cx="7924800" cy="5867400"/>
          </a:xfrm>
        </p:grpSpPr>
        <p:pic>
          <p:nvPicPr>
            <p:cNvPr id="3" name="Grafik 2" descr="28_Recording_2711879">
              <a:extLst>
                <a:ext uri="{FF2B5EF4-FFF2-40B4-BE49-F238E27FC236}">
                  <a16:creationId xmlns:a16="http://schemas.microsoft.com/office/drawing/2014/main" id="{D94C10C4-F506-460D-9CD1-473562FC0724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3600" y="685800"/>
              <a:ext cx="7924800" cy="5486400"/>
            </a:xfrm>
            <a:prstGeom prst="rect">
              <a:avLst/>
            </a:prstGeom>
          </p:spPr>
        </p:pic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1C6843D4-FFD1-4AFE-BD4D-39B354A20494}"/>
                </a:ext>
              </a:extLst>
            </p:cNvPr>
            <p:cNvSpPr/>
            <p:nvPr/>
          </p:nvSpPr>
          <p:spPr>
            <a:xfrm>
              <a:off x="2133600" y="6210300"/>
              <a:ext cx="792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GB" sz="2400"/>
                <a:t>28_Recording_2711879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135475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41E6C5AB-C1DB-40F5-B990-D7727DCB3C50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2133600" y="685800"/>
            <a:ext cx="7924800" cy="5867400"/>
            <a:chOff x="2133600" y="685800"/>
            <a:chExt cx="7924800" cy="5867400"/>
          </a:xfrm>
        </p:grpSpPr>
        <p:pic>
          <p:nvPicPr>
            <p:cNvPr id="3" name="Grafik 2" descr="29_Recording_2480414">
              <a:extLst>
                <a:ext uri="{FF2B5EF4-FFF2-40B4-BE49-F238E27FC236}">
                  <a16:creationId xmlns:a16="http://schemas.microsoft.com/office/drawing/2014/main" id="{313D61DF-DA8C-4D2B-B35F-496C52560813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3600" y="685800"/>
              <a:ext cx="7924800" cy="5486400"/>
            </a:xfrm>
            <a:prstGeom prst="rect">
              <a:avLst/>
            </a:prstGeom>
          </p:spPr>
        </p:pic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7690A61E-7AF3-4A6B-B836-B9221E0A82EF}"/>
                </a:ext>
              </a:extLst>
            </p:cNvPr>
            <p:cNvSpPr/>
            <p:nvPr/>
          </p:nvSpPr>
          <p:spPr>
            <a:xfrm>
              <a:off x="2133600" y="6210300"/>
              <a:ext cx="792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GB" sz="2400"/>
                <a:t>29_Recording_2480414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466015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B446D52B-3EA2-4786-A8DB-CC3D2CD8DC7E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2133600" y="685800"/>
            <a:ext cx="7924800" cy="5867400"/>
            <a:chOff x="2133600" y="685800"/>
            <a:chExt cx="7924800" cy="5867400"/>
          </a:xfrm>
        </p:grpSpPr>
        <p:pic>
          <p:nvPicPr>
            <p:cNvPr id="3" name="Grafik 2" descr="3_Recording_2705121">
              <a:extLst>
                <a:ext uri="{FF2B5EF4-FFF2-40B4-BE49-F238E27FC236}">
                  <a16:creationId xmlns:a16="http://schemas.microsoft.com/office/drawing/2014/main" id="{BFC4EC99-7977-4A5A-A9EC-F21C890A795E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3600" y="685800"/>
              <a:ext cx="7924800" cy="5486400"/>
            </a:xfrm>
            <a:prstGeom prst="rect">
              <a:avLst/>
            </a:prstGeom>
          </p:spPr>
        </p:pic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5652ACD2-6AD3-48CC-8345-2E32272671AB}"/>
                </a:ext>
              </a:extLst>
            </p:cNvPr>
            <p:cNvSpPr/>
            <p:nvPr/>
          </p:nvSpPr>
          <p:spPr>
            <a:xfrm>
              <a:off x="2133600" y="6210300"/>
              <a:ext cx="792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GB" sz="2400"/>
                <a:t>3_Recording_2705121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178725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59AF0B50-C3DE-41EA-ABF1-E2F3F7C9E89A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2133600" y="685800"/>
            <a:ext cx="7924800" cy="5867400"/>
            <a:chOff x="2133600" y="685800"/>
            <a:chExt cx="7924800" cy="5867400"/>
          </a:xfrm>
        </p:grpSpPr>
        <p:pic>
          <p:nvPicPr>
            <p:cNvPr id="3" name="Grafik 2" descr="30_Recording_1394231">
              <a:extLst>
                <a:ext uri="{FF2B5EF4-FFF2-40B4-BE49-F238E27FC236}">
                  <a16:creationId xmlns:a16="http://schemas.microsoft.com/office/drawing/2014/main" id="{17B5DD22-0CAD-476A-9519-EC07B269EAE7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3600" y="685800"/>
              <a:ext cx="7924800" cy="5486400"/>
            </a:xfrm>
            <a:prstGeom prst="rect">
              <a:avLst/>
            </a:prstGeom>
          </p:spPr>
        </p:pic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3EF79159-1ECC-4BAA-9480-EA50C685FE0E}"/>
                </a:ext>
              </a:extLst>
            </p:cNvPr>
            <p:cNvSpPr/>
            <p:nvPr/>
          </p:nvSpPr>
          <p:spPr>
            <a:xfrm>
              <a:off x="2133600" y="6210300"/>
              <a:ext cx="792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GB" sz="2400"/>
                <a:t>30_Recording_1394231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402931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C8BC200B-54D6-4F89-8704-DBB00278A0F7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2133600" y="685800"/>
            <a:ext cx="7924800" cy="5867400"/>
            <a:chOff x="2133600" y="685800"/>
            <a:chExt cx="7924800" cy="5867400"/>
          </a:xfrm>
        </p:grpSpPr>
        <p:pic>
          <p:nvPicPr>
            <p:cNvPr id="3" name="Grafik 2" descr="31_Recording_1232746">
              <a:extLst>
                <a:ext uri="{FF2B5EF4-FFF2-40B4-BE49-F238E27FC236}">
                  <a16:creationId xmlns:a16="http://schemas.microsoft.com/office/drawing/2014/main" id="{B5C7BAF4-0026-44CF-93D9-2FA2139B6DFA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3600" y="685800"/>
              <a:ext cx="7924800" cy="5486400"/>
            </a:xfrm>
            <a:prstGeom prst="rect">
              <a:avLst/>
            </a:prstGeom>
          </p:spPr>
        </p:pic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55A21D68-A2AB-47DB-84A8-F0A2E69F9A21}"/>
                </a:ext>
              </a:extLst>
            </p:cNvPr>
            <p:cNvSpPr/>
            <p:nvPr/>
          </p:nvSpPr>
          <p:spPr>
            <a:xfrm>
              <a:off x="2133600" y="6210300"/>
              <a:ext cx="792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GB" sz="2400"/>
                <a:t>31_Recording_1232746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585916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89E6A2DF-CE3C-4ADF-BB7B-87C99AE6D74F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2133600" y="685800"/>
            <a:ext cx="7924800" cy="5867400"/>
            <a:chOff x="2133600" y="685800"/>
            <a:chExt cx="7924800" cy="5867400"/>
          </a:xfrm>
        </p:grpSpPr>
        <p:pic>
          <p:nvPicPr>
            <p:cNvPr id="3" name="Grafik 2" descr="32_Recording_2301647">
              <a:extLst>
                <a:ext uri="{FF2B5EF4-FFF2-40B4-BE49-F238E27FC236}">
                  <a16:creationId xmlns:a16="http://schemas.microsoft.com/office/drawing/2014/main" id="{1CC098F7-1058-4408-A493-838F4602D9B2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3600" y="685800"/>
              <a:ext cx="7924800" cy="5486400"/>
            </a:xfrm>
            <a:prstGeom prst="rect">
              <a:avLst/>
            </a:prstGeom>
          </p:spPr>
        </p:pic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4BC83786-A456-48EB-8961-799361367934}"/>
                </a:ext>
              </a:extLst>
            </p:cNvPr>
            <p:cNvSpPr/>
            <p:nvPr/>
          </p:nvSpPr>
          <p:spPr>
            <a:xfrm>
              <a:off x="2133600" y="6210300"/>
              <a:ext cx="792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GB" sz="2400"/>
                <a:t>32_Recording_2301647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846325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F5202D6B-22A4-4F85-99BB-162058A52044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2133600" y="685800"/>
            <a:ext cx="7924800" cy="5867400"/>
            <a:chOff x="2133600" y="685800"/>
            <a:chExt cx="7924800" cy="5867400"/>
          </a:xfrm>
        </p:grpSpPr>
        <p:pic>
          <p:nvPicPr>
            <p:cNvPr id="3" name="Grafik 2" descr="33_Recording_2934316">
              <a:extLst>
                <a:ext uri="{FF2B5EF4-FFF2-40B4-BE49-F238E27FC236}">
                  <a16:creationId xmlns:a16="http://schemas.microsoft.com/office/drawing/2014/main" id="{85A662A8-7F44-4462-A90C-0B780E992095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3600" y="685800"/>
              <a:ext cx="7924800" cy="5486400"/>
            </a:xfrm>
            <a:prstGeom prst="rect">
              <a:avLst/>
            </a:prstGeom>
          </p:spPr>
        </p:pic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E28D44E4-72F8-4A4A-A87C-7816DA2567BD}"/>
                </a:ext>
              </a:extLst>
            </p:cNvPr>
            <p:cNvSpPr/>
            <p:nvPr/>
          </p:nvSpPr>
          <p:spPr>
            <a:xfrm>
              <a:off x="2133600" y="6210300"/>
              <a:ext cx="792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GB" sz="2400"/>
                <a:t>33_Recording_2934316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337804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66CAA1C6-7639-4C67-AABA-648154CBEB7E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2133600" y="685800"/>
            <a:ext cx="7924800" cy="5867400"/>
            <a:chOff x="2133600" y="685800"/>
            <a:chExt cx="7924800" cy="5867400"/>
          </a:xfrm>
        </p:grpSpPr>
        <p:pic>
          <p:nvPicPr>
            <p:cNvPr id="3" name="Grafik 2" descr="34_Recording_1363100">
              <a:extLst>
                <a:ext uri="{FF2B5EF4-FFF2-40B4-BE49-F238E27FC236}">
                  <a16:creationId xmlns:a16="http://schemas.microsoft.com/office/drawing/2014/main" id="{E45FC965-22BF-493D-8EAD-4A47F38E7FAC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3600" y="685800"/>
              <a:ext cx="7924800" cy="5486400"/>
            </a:xfrm>
            <a:prstGeom prst="rect">
              <a:avLst/>
            </a:prstGeom>
          </p:spPr>
        </p:pic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80831432-AE17-4DE2-8894-A57535B48892}"/>
                </a:ext>
              </a:extLst>
            </p:cNvPr>
            <p:cNvSpPr/>
            <p:nvPr/>
          </p:nvSpPr>
          <p:spPr>
            <a:xfrm>
              <a:off x="2133600" y="6210300"/>
              <a:ext cx="792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GB" sz="2400"/>
                <a:t>34_Recording_1363100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936811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469707AC-1D99-46BB-8B4B-9FC39EF0D0EF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2133600" y="685800"/>
            <a:ext cx="7924800" cy="5867400"/>
            <a:chOff x="2133600" y="685800"/>
            <a:chExt cx="7924800" cy="5867400"/>
          </a:xfrm>
        </p:grpSpPr>
        <p:pic>
          <p:nvPicPr>
            <p:cNvPr id="3" name="Grafik 2" descr="35_Recording_1165660">
              <a:extLst>
                <a:ext uri="{FF2B5EF4-FFF2-40B4-BE49-F238E27FC236}">
                  <a16:creationId xmlns:a16="http://schemas.microsoft.com/office/drawing/2014/main" id="{24EC98F8-0408-4822-86C1-1682E53FD7C3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3600" y="685800"/>
              <a:ext cx="7924800" cy="5486400"/>
            </a:xfrm>
            <a:prstGeom prst="rect">
              <a:avLst/>
            </a:prstGeom>
          </p:spPr>
        </p:pic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2C21A880-84B7-4DF2-8991-22DED0AE5C98}"/>
                </a:ext>
              </a:extLst>
            </p:cNvPr>
            <p:cNvSpPr/>
            <p:nvPr/>
          </p:nvSpPr>
          <p:spPr>
            <a:xfrm>
              <a:off x="2133600" y="6210300"/>
              <a:ext cx="792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GB" sz="2400"/>
                <a:t>35_Recording_1165660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5155744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A07BD500-A282-441D-9A56-1CEF3FBC4B33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2133600" y="685800"/>
            <a:ext cx="7924800" cy="5867400"/>
            <a:chOff x="2133600" y="685800"/>
            <a:chExt cx="7924800" cy="5867400"/>
          </a:xfrm>
        </p:grpSpPr>
        <p:pic>
          <p:nvPicPr>
            <p:cNvPr id="3" name="Grafik 2" descr="36_Recording_1146503">
              <a:extLst>
                <a:ext uri="{FF2B5EF4-FFF2-40B4-BE49-F238E27FC236}">
                  <a16:creationId xmlns:a16="http://schemas.microsoft.com/office/drawing/2014/main" id="{681EEBFD-0AE1-4B90-9839-BF31B202B16A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3600" y="685800"/>
              <a:ext cx="7924800" cy="5486400"/>
            </a:xfrm>
            <a:prstGeom prst="rect">
              <a:avLst/>
            </a:prstGeom>
          </p:spPr>
        </p:pic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EAFFA51C-324D-4DD7-B2C1-1007285EF2EB}"/>
                </a:ext>
              </a:extLst>
            </p:cNvPr>
            <p:cNvSpPr/>
            <p:nvPr/>
          </p:nvSpPr>
          <p:spPr>
            <a:xfrm>
              <a:off x="2133600" y="6210300"/>
              <a:ext cx="792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GB" sz="2400"/>
                <a:t>36_Recording_1146503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9638987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F293152D-160C-41E3-9592-411D9B81E9ED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2133600" y="685800"/>
            <a:ext cx="7924800" cy="5867400"/>
            <a:chOff x="2133600" y="685800"/>
            <a:chExt cx="7924800" cy="5867400"/>
          </a:xfrm>
        </p:grpSpPr>
        <p:pic>
          <p:nvPicPr>
            <p:cNvPr id="3" name="Grafik 2" descr="37_Recording_2388751">
              <a:extLst>
                <a:ext uri="{FF2B5EF4-FFF2-40B4-BE49-F238E27FC236}">
                  <a16:creationId xmlns:a16="http://schemas.microsoft.com/office/drawing/2014/main" id="{AB118317-6908-43F8-8277-A913A7B7A0B5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3600" y="685800"/>
              <a:ext cx="7924800" cy="5486400"/>
            </a:xfrm>
            <a:prstGeom prst="rect">
              <a:avLst/>
            </a:prstGeom>
          </p:spPr>
        </p:pic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7996FA8F-C5E2-4694-A0B2-7CD0C9837812}"/>
                </a:ext>
              </a:extLst>
            </p:cNvPr>
            <p:cNvSpPr/>
            <p:nvPr/>
          </p:nvSpPr>
          <p:spPr>
            <a:xfrm>
              <a:off x="2133600" y="6210300"/>
              <a:ext cx="792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GB" sz="2400"/>
                <a:t>37_Recording_2388751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1104659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37917E11-0EDF-4317-8AD3-15BD6CA7FBBA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2133600" y="685800"/>
            <a:ext cx="7924800" cy="5867400"/>
            <a:chOff x="2133600" y="685800"/>
            <a:chExt cx="7924800" cy="5867400"/>
          </a:xfrm>
        </p:grpSpPr>
        <p:pic>
          <p:nvPicPr>
            <p:cNvPr id="3" name="Grafik 2" descr="38_Recording_1133939">
              <a:extLst>
                <a:ext uri="{FF2B5EF4-FFF2-40B4-BE49-F238E27FC236}">
                  <a16:creationId xmlns:a16="http://schemas.microsoft.com/office/drawing/2014/main" id="{E6856A53-E863-494C-BE27-5276B652D9BA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3600" y="685800"/>
              <a:ext cx="7924800" cy="5486400"/>
            </a:xfrm>
            <a:prstGeom prst="rect">
              <a:avLst/>
            </a:prstGeom>
          </p:spPr>
        </p:pic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989410FB-72B8-4EFA-A2DE-C34B519D504A}"/>
                </a:ext>
              </a:extLst>
            </p:cNvPr>
            <p:cNvSpPr/>
            <p:nvPr/>
          </p:nvSpPr>
          <p:spPr>
            <a:xfrm>
              <a:off x="2133600" y="6210300"/>
              <a:ext cx="792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GB" sz="2400"/>
                <a:t>38_Recording_1133939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6082500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077A0A84-6750-417D-A5AF-F368016209B5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2133600" y="685800"/>
            <a:ext cx="7924800" cy="5867400"/>
            <a:chOff x="2133600" y="685800"/>
            <a:chExt cx="7924800" cy="5867400"/>
          </a:xfrm>
        </p:grpSpPr>
        <p:pic>
          <p:nvPicPr>
            <p:cNvPr id="3" name="Grafik 2" descr="39_Recording_1168914">
              <a:extLst>
                <a:ext uri="{FF2B5EF4-FFF2-40B4-BE49-F238E27FC236}">
                  <a16:creationId xmlns:a16="http://schemas.microsoft.com/office/drawing/2014/main" id="{57907C91-AA93-46E5-9413-8EA4C2C23E2E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3600" y="685800"/>
              <a:ext cx="7924800" cy="5486400"/>
            </a:xfrm>
            <a:prstGeom prst="rect">
              <a:avLst/>
            </a:prstGeom>
          </p:spPr>
        </p:pic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7EA1738A-C218-4A26-B464-B83DBABAC732}"/>
                </a:ext>
              </a:extLst>
            </p:cNvPr>
            <p:cNvSpPr/>
            <p:nvPr/>
          </p:nvSpPr>
          <p:spPr>
            <a:xfrm>
              <a:off x="2133600" y="6210300"/>
              <a:ext cx="792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GB" sz="2400"/>
                <a:t>39_Recording_1168914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286979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7ACFE566-4399-4FE4-932F-0F8E3FB2160C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2133600" y="685800"/>
            <a:ext cx="7924800" cy="5867400"/>
            <a:chOff x="2133600" y="685800"/>
            <a:chExt cx="7924800" cy="5867400"/>
          </a:xfrm>
        </p:grpSpPr>
        <p:pic>
          <p:nvPicPr>
            <p:cNvPr id="3" name="Grafik 2" descr="4_Recording_2126232">
              <a:extLst>
                <a:ext uri="{FF2B5EF4-FFF2-40B4-BE49-F238E27FC236}">
                  <a16:creationId xmlns:a16="http://schemas.microsoft.com/office/drawing/2014/main" id="{30429A75-7D0D-492D-831F-28AD182968C9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3600" y="685800"/>
              <a:ext cx="7924800" cy="5486400"/>
            </a:xfrm>
            <a:prstGeom prst="rect">
              <a:avLst/>
            </a:prstGeom>
          </p:spPr>
        </p:pic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07433B67-25BD-46B3-83AD-842CC0A64A97}"/>
                </a:ext>
              </a:extLst>
            </p:cNvPr>
            <p:cNvSpPr/>
            <p:nvPr/>
          </p:nvSpPr>
          <p:spPr>
            <a:xfrm>
              <a:off x="2133600" y="6210300"/>
              <a:ext cx="792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GB" sz="2400"/>
                <a:t>4_Recording_2126232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2930602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CC7B85E5-0157-4316-8F85-E8066D87AA1F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2133600" y="685800"/>
            <a:ext cx="7924800" cy="5867400"/>
            <a:chOff x="2133600" y="685800"/>
            <a:chExt cx="7924800" cy="5867400"/>
          </a:xfrm>
        </p:grpSpPr>
        <p:pic>
          <p:nvPicPr>
            <p:cNvPr id="3" name="Grafik 2" descr="40_Recording_2429191">
              <a:extLst>
                <a:ext uri="{FF2B5EF4-FFF2-40B4-BE49-F238E27FC236}">
                  <a16:creationId xmlns:a16="http://schemas.microsoft.com/office/drawing/2014/main" id="{63415DFE-DC56-400B-868E-FA28EB2548E3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3600" y="685800"/>
              <a:ext cx="7924800" cy="5486400"/>
            </a:xfrm>
            <a:prstGeom prst="rect">
              <a:avLst/>
            </a:prstGeom>
          </p:spPr>
        </p:pic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CE75B940-1F08-4730-84E2-6F03B4BE2A68}"/>
                </a:ext>
              </a:extLst>
            </p:cNvPr>
            <p:cNvSpPr/>
            <p:nvPr/>
          </p:nvSpPr>
          <p:spPr>
            <a:xfrm>
              <a:off x="2133600" y="6210300"/>
              <a:ext cx="792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GB" sz="2400"/>
                <a:t>40_Recording_2429191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2775953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4E076B4A-A911-4800-A6DC-BD32E4DC5258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2133600" y="685800"/>
            <a:ext cx="7924800" cy="5867400"/>
            <a:chOff x="2133600" y="685800"/>
            <a:chExt cx="7924800" cy="5867400"/>
          </a:xfrm>
        </p:grpSpPr>
        <p:pic>
          <p:nvPicPr>
            <p:cNvPr id="3" name="Grafik 2" descr="41_Recording_2108482">
              <a:extLst>
                <a:ext uri="{FF2B5EF4-FFF2-40B4-BE49-F238E27FC236}">
                  <a16:creationId xmlns:a16="http://schemas.microsoft.com/office/drawing/2014/main" id="{1A5A9BCC-1AD4-406B-8A96-CC01341C45BD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3600" y="685800"/>
              <a:ext cx="7924800" cy="5486400"/>
            </a:xfrm>
            <a:prstGeom prst="rect">
              <a:avLst/>
            </a:prstGeom>
          </p:spPr>
        </p:pic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AE402387-F5F7-443E-BCCD-0F3CB30C4B50}"/>
                </a:ext>
              </a:extLst>
            </p:cNvPr>
            <p:cNvSpPr/>
            <p:nvPr/>
          </p:nvSpPr>
          <p:spPr>
            <a:xfrm>
              <a:off x="2133600" y="6210300"/>
              <a:ext cx="792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GB" sz="2400"/>
                <a:t>41_Recording_2108482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6364821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3880EDB4-E119-494B-8A53-FD5C0A293082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2133600" y="685800"/>
            <a:ext cx="7924800" cy="5867400"/>
            <a:chOff x="2133600" y="685800"/>
            <a:chExt cx="7924800" cy="5867400"/>
          </a:xfrm>
        </p:grpSpPr>
        <p:pic>
          <p:nvPicPr>
            <p:cNvPr id="3" name="Grafik 2" descr="42_Recording_1224250">
              <a:extLst>
                <a:ext uri="{FF2B5EF4-FFF2-40B4-BE49-F238E27FC236}">
                  <a16:creationId xmlns:a16="http://schemas.microsoft.com/office/drawing/2014/main" id="{7679428E-CC42-4348-9292-3682E7784142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3600" y="685800"/>
              <a:ext cx="7924800" cy="5486400"/>
            </a:xfrm>
            <a:prstGeom prst="rect">
              <a:avLst/>
            </a:prstGeom>
          </p:spPr>
        </p:pic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2458E7B4-CB88-42A6-B4B0-2792974D8F9B}"/>
                </a:ext>
              </a:extLst>
            </p:cNvPr>
            <p:cNvSpPr/>
            <p:nvPr/>
          </p:nvSpPr>
          <p:spPr>
            <a:xfrm>
              <a:off x="2133600" y="6210300"/>
              <a:ext cx="792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GB" sz="2400"/>
                <a:t>42_Recording_1224250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7780891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A764D770-D7F5-4DBA-9614-2A88129FAE88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2133600" y="685800"/>
            <a:ext cx="7924800" cy="5867400"/>
            <a:chOff x="2133600" y="685800"/>
            <a:chExt cx="7924800" cy="5867400"/>
          </a:xfrm>
        </p:grpSpPr>
        <p:pic>
          <p:nvPicPr>
            <p:cNvPr id="3" name="Grafik 2" descr="43_Recording_2627461">
              <a:extLst>
                <a:ext uri="{FF2B5EF4-FFF2-40B4-BE49-F238E27FC236}">
                  <a16:creationId xmlns:a16="http://schemas.microsoft.com/office/drawing/2014/main" id="{A568CFDB-FAFA-4F42-BFF7-E56814CC1770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3600" y="685800"/>
              <a:ext cx="7924800" cy="5486400"/>
            </a:xfrm>
            <a:prstGeom prst="rect">
              <a:avLst/>
            </a:prstGeom>
          </p:spPr>
        </p:pic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7E11A07A-253B-4C3A-A362-652B221B436D}"/>
                </a:ext>
              </a:extLst>
            </p:cNvPr>
            <p:cNvSpPr/>
            <p:nvPr/>
          </p:nvSpPr>
          <p:spPr>
            <a:xfrm>
              <a:off x="2133600" y="6210300"/>
              <a:ext cx="792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GB" sz="2400"/>
                <a:t>43_Recording_2627461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3808301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5F66EED8-0705-4FBB-BDE3-984C1E8D73B1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2133600" y="685800"/>
            <a:ext cx="7924800" cy="5867400"/>
            <a:chOff x="2133600" y="685800"/>
            <a:chExt cx="7924800" cy="5867400"/>
          </a:xfrm>
        </p:grpSpPr>
        <p:pic>
          <p:nvPicPr>
            <p:cNvPr id="3" name="Grafik 2" descr="44_Recording_2176325">
              <a:extLst>
                <a:ext uri="{FF2B5EF4-FFF2-40B4-BE49-F238E27FC236}">
                  <a16:creationId xmlns:a16="http://schemas.microsoft.com/office/drawing/2014/main" id="{EC053C3E-9767-4443-A930-F56B2B268765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3600" y="685800"/>
              <a:ext cx="7924800" cy="5486400"/>
            </a:xfrm>
            <a:prstGeom prst="rect">
              <a:avLst/>
            </a:prstGeom>
          </p:spPr>
        </p:pic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2E4D96A6-1C80-4D7C-9F3D-F74A508248EB}"/>
                </a:ext>
              </a:extLst>
            </p:cNvPr>
            <p:cNvSpPr/>
            <p:nvPr/>
          </p:nvSpPr>
          <p:spPr>
            <a:xfrm>
              <a:off x="2133600" y="6210300"/>
              <a:ext cx="792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GB" sz="2400"/>
                <a:t>44_Recording_2176325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2429556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05610FDD-B4B8-4ABC-9D66-802E72BB655B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2133600" y="685800"/>
            <a:ext cx="7924800" cy="5867400"/>
            <a:chOff x="2133600" y="685800"/>
            <a:chExt cx="7924800" cy="5867400"/>
          </a:xfrm>
        </p:grpSpPr>
        <p:pic>
          <p:nvPicPr>
            <p:cNvPr id="3" name="Grafik 2" descr="45_Recording_2804853">
              <a:extLst>
                <a:ext uri="{FF2B5EF4-FFF2-40B4-BE49-F238E27FC236}">
                  <a16:creationId xmlns:a16="http://schemas.microsoft.com/office/drawing/2014/main" id="{7262F9E5-6232-40DA-B09E-51658D2324C1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3600" y="685800"/>
              <a:ext cx="7924800" cy="5486400"/>
            </a:xfrm>
            <a:prstGeom prst="rect">
              <a:avLst/>
            </a:prstGeom>
          </p:spPr>
        </p:pic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E6479816-1C42-40C8-9B94-C7A7DB163E05}"/>
                </a:ext>
              </a:extLst>
            </p:cNvPr>
            <p:cNvSpPr/>
            <p:nvPr/>
          </p:nvSpPr>
          <p:spPr>
            <a:xfrm>
              <a:off x="2133600" y="6210300"/>
              <a:ext cx="792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GB" sz="2400"/>
                <a:t>45_Recording_2804853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8173559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1272E82E-AD15-4CEF-9E14-EA84C325E747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2133600" y="685800"/>
            <a:ext cx="7924800" cy="5867400"/>
            <a:chOff x="2133600" y="685800"/>
            <a:chExt cx="7924800" cy="5867400"/>
          </a:xfrm>
        </p:grpSpPr>
        <p:pic>
          <p:nvPicPr>
            <p:cNvPr id="3" name="Grafik 2" descr="46_Recording_2081656">
              <a:extLst>
                <a:ext uri="{FF2B5EF4-FFF2-40B4-BE49-F238E27FC236}">
                  <a16:creationId xmlns:a16="http://schemas.microsoft.com/office/drawing/2014/main" id="{E485DD2A-58F0-4D95-95B4-E6DDE1541EE6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3600" y="685800"/>
              <a:ext cx="7924800" cy="5486400"/>
            </a:xfrm>
            <a:prstGeom prst="rect">
              <a:avLst/>
            </a:prstGeom>
          </p:spPr>
        </p:pic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37E84262-FB66-4488-B739-A6552AE29F87}"/>
                </a:ext>
              </a:extLst>
            </p:cNvPr>
            <p:cNvSpPr/>
            <p:nvPr/>
          </p:nvSpPr>
          <p:spPr>
            <a:xfrm>
              <a:off x="2133600" y="6210300"/>
              <a:ext cx="792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GB" sz="2400"/>
                <a:t>46_Recording_2081656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8054920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86B8A7B0-8A99-4A9A-A119-99E5707DB55F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2133600" y="685800"/>
            <a:ext cx="7924800" cy="5867400"/>
            <a:chOff x="2133600" y="685800"/>
            <a:chExt cx="7924800" cy="5867400"/>
          </a:xfrm>
        </p:grpSpPr>
        <p:pic>
          <p:nvPicPr>
            <p:cNvPr id="3" name="Grafik 2" descr="47_Recording_1185077">
              <a:extLst>
                <a:ext uri="{FF2B5EF4-FFF2-40B4-BE49-F238E27FC236}">
                  <a16:creationId xmlns:a16="http://schemas.microsoft.com/office/drawing/2014/main" id="{D811E145-62B7-4163-A834-7D11BBA8BB1E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3600" y="685800"/>
              <a:ext cx="7924800" cy="5486400"/>
            </a:xfrm>
            <a:prstGeom prst="rect">
              <a:avLst/>
            </a:prstGeom>
          </p:spPr>
        </p:pic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39ED254D-7173-4916-BF86-9E68961B910A}"/>
                </a:ext>
              </a:extLst>
            </p:cNvPr>
            <p:cNvSpPr/>
            <p:nvPr/>
          </p:nvSpPr>
          <p:spPr>
            <a:xfrm>
              <a:off x="2133600" y="6210300"/>
              <a:ext cx="792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GB" sz="2400"/>
                <a:t>47_Recording_1185077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8484237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E40F7EDB-9DD7-4D53-9A0C-6F9DE3CCB635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2133600" y="685800"/>
            <a:ext cx="7924800" cy="5867400"/>
            <a:chOff x="2133600" y="685800"/>
            <a:chExt cx="7924800" cy="5867400"/>
          </a:xfrm>
        </p:grpSpPr>
        <p:pic>
          <p:nvPicPr>
            <p:cNvPr id="3" name="Grafik 2" descr="48_Recording_2580428">
              <a:extLst>
                <a:ext uri="{FF2B5EF4-FFF2-40B4-BE49-F238E27FC236}">
                  <a16:creationId xmlns:a16="http://schemas.microsoft.com/office/drawing/2014/main" id="{154EEDCB-0D49-4724-B4E3-32C42C10BB74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3600" y="685800"/>
              <a:ext cx="7924800" cy="5486400"/>
            </a:xfrm>
            <a:prstGeom prst="rect">
              <a:avLst/>
            </a:prstGeom>
          </p:spPr>
        </p:pic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8BBB6971-63E9-4633-AF1B-12955D9E4C4E}"/>
                </a:ext>
              </a:extLst>
            </p:cNvPr>
            <p:cNvSpPr/>
            <p:nvPr/>
          </p:nvSpPr>
          <p:spPr>
            <a:xfrm>
              <a:off x="2133600" y="6210300"/>
              <a:ext cx="792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GB" sz="2400"/>
                <a:t>48_Recording_2580428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8595270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FD3D0B8E-4588-41D4-B50A-853C2288D345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2133600" y="685800"/>
            <a:ext cx="7924800" cy="5867400"/>
            <a:chOff x="2133600" y="685800"/>
            <a:chExt cx="7924800" cy="5867400"/>
          </a:xfrm>
        </p:grpSpPr>
        <p:pic>
          <p:nvPicPr>
            <p:cNvPr id="3" name="Grafik 2" descr="49_Recording_2128145">
              <a:extLst>
                <a:ext uri="{FF2B5EF4-FFF2-40B4-BE49-F238E27FC236}">
                  <a16:creationId xmlns:a16="http://schemas.microsoft.com/office/drawing/2014/main" id="{4F1B4D26-9AD2-40F2-9EBD-98955C7FB471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3600" y="685800"/>
              <a:ext cx="7924800" cy="5486400"/>
            </a:xfrm>
            <a:prstGeom prst="rect">
              <a:avLst/>
            </a:prstGeom>
          </p:spPr>
        </p:pic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5A6AEFF2-46AE-43EE-BFD4-3AEF4F79C654}"/>
                </a:ext>
              </a:extLst>
            </p:cNvPr>
            <p:cNvSpPr/>
            <p:nvPr/>
          </p:nvSpPr>
          <p:spPr>
            <a:xfrm>
              <a:off x="2133600" y="6210300"/>
              <a:ext cx="792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GB" sz="2400"/>
                <a:t>49_Recording_2128145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332405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E76299F2-34E1-402D-A77D-7856198EB545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2133600" y="685800"/>
            <a:ext cx="7924800" cy="5867400"/>
            <a:chOff x="2133600" y="685800"/>
            <a:chExt cx="7924800" cy="5867400"/>
          </a:xfrm>
        </p:grpSpPr>
        <p:pic>
          <p:nvPicPr>
            <p:cNvPr id="3" name="Grafik 2" descr="5_Recording_2050741">
              <a:extLst>
                <a:ext uri="{FF2B5EF4-FFF2-40B4-BE49-F238E27FC236}">
                  <a16:creationId xmlns:a16="http://schemas.microsoft.com/office/drawing/2014/main" id="{F2A4040C-A288-4238-B30A-67A7053942B2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3600" y="685800"/>
              <a:ext cx="7924800" cy="5486400"/>
            </a:xfrm>
            <a:prstGeom prst="rect">
              <a:avLst/>
            </a:prstGeom>
          </p:spPr>
        </p:pic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0CD88459-24BA-4463-92D3-AD2B56A540A1}"/>
                </a:ext>
              </a:extLst>
            </p:cNvPr>
            <p:cNvSpPr/>
            <p:nvPr/>
          </p:nvSpPr>
          <p:spPr>
            <a:xfrm>
              <a:off x="2133600" y="6210300"/>
              <a:ext cx="792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GB" sz="2400"/>
                <a:t>5_Recording_2050741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62231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C43A27F7-EAE1-4C60-84B7-FE20807FD516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2133600" y="685800"/>
            <a:ext cx="7924800" cy="5867400"/>
            <a:chOff x="2133600" y="685800"/>
            <a:chExt cx="7924800" cy="5867400"/>
          </a:xfrm>
        </p:grpSpPr>
        <p:pic>
          <p:nvPicPr>
            <p:cNvPr id="3" name="Grafik 2" descr="50_Recording_2514603">
              <a:extLst>
                <a:ext uri="{FF2B5EF4-FFF2-40B4-BE49-F238E27FC236}">
                  <a16:creationId xmlns:a16="http://schemas.microsoft.com/office/drawing/2014/main" id="{22D12AAA-A24B-47A3-A786-9D2BF53CDE51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3600" y="685800"/>
              <a:ext cx="7924800" cy="5486400"/>
            </a:xfrm>
            <a:prstGeom prst="rect">
              <a:avLst/>
            </a:prstGeom>
          </p:spPr>
        </p:pic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A5CB10E9-96CC-43CC-971E-AF0F3E3F147C}"/>
                </a:ext>
              </a:extLst>
            </p:cNvPr>
            <p:cNvSpPr/>
            <p:nvPr/>
          </p:nvSpPr>
          <p:spPr>
            <a:xfrm>
              <a:off x="2133600" y="6210300"/>
              <a:ext cx="792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GB" sz="2400"/>
                <a:t>50_Recording_2514603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2528937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A9E70624-7747-4403-B3A0-76BC057E6DCC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2133600" y="685800"/>
            <a:ext cx="7924800" cy="5867400"/>
            <a:chOff x="2133600" y="685800"/>
            <a:chExt cx="7924800" cy="5867400"/>
          </a:xfrm>
        </p:grpSpPr>
        <p:pic>
          <p:nvPicPr>
            <p:cNvPr id="3" name="Grafik 2" descr="51_Recording_1379675">
              <a:extLst>
                <a:ext uri="{FF2B5EF4-FFF2-40B4-BE49-F238E27FC236}">
                  <a16:creationId xmlns:a16="http://schemas.microsoft.com/office/drawing/2014/main" id="{3D8D5C75-ECF1-45BD-8D9F-A6145F225746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3600" y="685800"/>
              <a:ext cx="7924800" cy="5486400"/>
            </a:xfrm>
            <a:prstGeom prst="rect">
              <a:avLst/>
            </a:prstGeom>
          </p:spPr>
        </p:pic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6025AD73-27CC-4BAA-ADBB-9C37621E5C40}"/>
                </a:ext>
              </a:extLst>
            </p:cNvPr>
            <p:cNvSpPr/>
            <p:nvPr/>
          </p:nvSpPr>
          <p:spPr>
            <a:xfrm>
              <a:off x="2133600" y="6210300"/>
              <a:ext cx="792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GB" sz="2400"/>
                <a:t>51_Recording_1379675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9141286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EE753207-CAC3-4A45-821E-B9977FA29B8C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2133600" y="685800"/>
            <a:ext cx="7924800" cy="5867400"/>
            <a:chOff x="2133600" y="685800"/>
            <a:chExt cx="7924800" cy="5867400"/>
          </a:xfrm>
        </p:grpSpPr>
        <p:pic>
          <p:nvPicPr>
            <p:cNvPr id="3" name="Grafik 2" descr="52_Recording_2552850">
              <a:extLst>
                <a:ext uri="{FF2B5EF4-FFF2-40B4-BE49-F238E27FC236}">
                  <a16:creationId xmlns:a16="http://schemas.microsoft.com/office/drawing/2014/main" id="{08FE396E-EC8E-47D3-95F3-76BD3DC43BDC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3600" y="685800"/>
              <a:ext cx="7924800" cy="5486400"/>
            </a:xfrm>
            <a:prstGeom prst="rect">
              <a:avLst/>
            </a:prstGeom>
          </p:spPr>
        </p:pic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CA63D6C5-DED6-4022-BDC6-312F873AE9F2}"/>
                </a:ext>
              </a:extLst>
            </p:cNvPr>
            <p:cNvSpPr/>
            <p:nvPr/>
          </p:nvSpPr>
          <p:spPr>
            <a:xfrm>
              <a:off x="2133600" y="6210300"/>
              <a:ext cx="792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GB" sz="2400"/>
                <a:t>52_Recording_2552850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3977334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D4773C1B-3C6E-47BC-9D35-7B84A301B00B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2133600" y="685800"/>
            <a:ext cx="7924800" cy="5867400"/>
            <a:chOff x="2133600" y="685800"/>
            <a:chExt cx="7924800" cy="5867400"/>
          </a:xfrm>
        </p:grpSpPr>
        <p:pic>
          <p:nvPicPr>
            <p:cNvPr id="3" name="Grafik 2" descr="53_Recording_1102129">
              <a:extLst>
                <a:ext uri="{FF2B5EF4-FFF2-40B4-BE49-F238E27FC236}">
                  <a16:creationId xmlns:a16="http://schemas.microsoft.com/office/drawing/2014/main" id="{C1C993BB-ACF9-49D3-9BB7-BF8F59982B23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3600" y="685800"/>
              <a:ext cx="7924800" cy="5486400"/>
            </a:xfrm>
            <a:prstGeom prst="rect">
              <a:avLst/>
            </a:prstGeom>
          </p:spPr>
        </p:pic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A2D42098-88BF-41F4-8E4F-F2190B47EC42}"/>
                </a:ext>
              </a:extLst>
            </p:cNvPr>
            <p:cNvSpPr/>
            <p:nvPr/>
          </p:nvSpPr>
          <p:spPr>
            <a:xfrm>
              <a:off x="2133600" y="6210300"/>
              <a:ext cx="792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GB" sz="2400"/>
                <a:t>53_Recording_1102129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9074260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1AAB8363-E6C8-4D9A-9962-786FF62F9883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2133600" y="685800"/>
            <a:ext cx="7924800" cy="5867400"/>
            <a:chOff x="2133600" y="685800"/>
            <a:chExt cx="7924800" cy="5867400"/>
          </a:xfrm>
        </p:grpSpPr>
        <p:pic>
          <p:nvPicPr>
            <p:cNvPr id="3" name="Grafik 2" descr="54_Recording_1952013">
              <a:extLst>
                <a:ext uri="{FF2B5EF4-FFF2-40B4-BE49-F238E27FC236}">
                  <a16:creationId xmlns:a16="http://schemas.microsoft.com/office/drawing/2014/main" id="{91D5BE16-4EAE-40E9-81A0-1AC7162EA94C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3600" y="685800"/>
              <a:ext cx="7924800" cy="5486400"/>
            </a:xfrm>
            <a:prstGeom prst="rect">
              <a:avLst/>
            </a:prstGeom>
          </p:spPr>
        </p:pic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B250C5C6-5895-4FD1-B695-34B1C15BB46E}"/>
                </a:ext>
              </a:extLst>
            </p:cNvPr>
            <p:cNvSpPr/>
            <p:nvPr/>
          </p:nvSpPr>
          <p:spPr>
            <a:xfrm>
              <a:off x="2133600" y="6210300"/>
              <a:ext cx="792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GB" sz="2400"/>
                <a:t>54_Recording_1952013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0656354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B921A52F-351D-4BF8-9F30-D8CAD289D729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2133600" y="685800"/>
            <a:ext cx="7924800" cy="5867400"/>
            <a:chOff x="2133600" y="685800"/>
            <a:chExt cx="7924800" cy="5867400"/>
          </a:xfrm>
        </p:grpSpPr>
        <p:pic>
          <p:nvPicPr>
            <p:cNvPr id="3" name="Grafik 2" descr="55_Recording_2502698">
              <a:extLst>
                <a:ext uri="{FF2B5EF4-FFF2-40B4-BE49-F238E27FC236}">
                  <a16:creationId xmlns:a16="http://schemas.microsoft.com/office/drawing/2014/main" id="{F0D8A172-8796-42EE-8A43-89EFD358A21F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3600" y="685800"/>
              <a:ext cx="7924800" cy="5486400"/>
            </a:xfrm>
            <a:prstGeom prst="rect">
              <a:avLst/>
            </a:prstGeom>
          </p:spPr>
        </p:pic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7D3C67A4-A78F-49F7-BA6C-CA944DF1A8D6}"/>
                </a:ext>
              </a:extLst>
            </p:cNvPr>
            <p:cNvSpPr/>
            <p:nvPr/>
          </p:nvSpPr>
          <p:spPr>
            <a:xfrm>
              <a:off x="2133600" y="6210300"/>
              <a:ext cx="792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GB" sz="2400"/>
                <a:t>55_Recording_2502698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301483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6D8BCE4E-D92F-48E3-B68A-F457F18187E5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2133600" y="685800"/>
            <a:ext cx="7924800" cy="5867400"/>
            <a:chOff x="2133600" y="685800"/>
            <a:chExt cx="7924800" cy="5867400"/>
          </a:xfrm>
        </p:grpSpPr>
        <p:pic>
          <p:nvPicPr>
            <p:cNvPr id="3" name="Grafik 2" descr="56_Recording_1624761">
              <a:extLst>
                <a:ext uri="{FF2B5EF4-FFF2-40B4-BE49-F238E27FC236}">
                  <a16:creationId xmlns:a16="http://schemas.microsoft.com/office/drawing/2014/main" id="{E28D41C9-8DD3-45A4-AD9F-B190B8D4ABB2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3600" y="685800"/>
              <a:ext cx="7924800" cy="5486400"/>
            </a:xfrm>
            <a:prstGeom prst="rect">
              <a:avLst/>
            </a:prstGeom>
          </p:spPr>
        </p:pic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91858B39-40E7-45EE-97D3-FBFD138BCB5B}"/>
                </a:ext>
              </a:extLst>
            </p:cNvPr>
            <p:cNvSpPr/>
            <p:nvPr/>
          </p:nvSpPr>
          <p:spPr>
            <a:xfrm>
              <a:off x="2133600" y="6210300"/>
              <a:ext cx="792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GB" sz="2400"/>
                <a:t>56_Recording_1624761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6149291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46E2D4C5-A80D-4E8F-B103-463DE91C4A3A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2133600" y="685800"/>
            <a:ext cx="7924800" cy="5867400"/>
            <a:chOff x="2133600" y="685800"/>
            <a:chExt cx="7924800" cy="5867400"/>
          </a:xfrm>
        </p:grpSpPr>
        <p:pic>
          <p:nvPicPr>
            <p:cNvPr id="3" name="Grafik 2" descr="57_Recording_2409959">
              <a:extLst>
                <a:ext uri="{FF2B5EF4-FFF2-40B4-BE49-F238E27FC236}">
                  <a16:creationId xmlns:a16="http://schemas.microsoft.com/office/drawing/2014/main" id="{11BBB8C0-463D-487E-AC49-C83BFD9B6238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3600" y="685800"/>
              <a:ext cx="7924800" cy="5486400"/>
            </a:xfrm>
            <a:prstGeom prst="rect">
              <a:avLst/>
            </a:prstGeom>
          </p:spPr>
        </p:pic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20B5A7BE-E455-429D-9223-666A3FF4BB52}"/>
                </a:ext>
              </a:extLst>
            </p:cNvPr>
            <p:cNvSpPr/>
            <p:nvPr/>
          </p:nvSpPr>
          <p:spPr>
            <a:xfrm>
              <a:off x="2133600" y="6210300"/>
              <a:ext cx="792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GB" sz="2400"/>
                <a:t>57_Recording_2409959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4402953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FB306A98-EF43-49F2-9F26-EC12A4D61350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2133600" y="685800"/>
            <a:ext cx="7924800" cy="5867400"/>
            <a:chOff x="2133600" y="685800"/>
            <a:chExt cx="7924800" cy="5867400"/>
          </a:xfrm>
        </p:grpSpPr>
        <p:pic>
          <p:nvPicPr>
            <p:cNvPr id="3" name="Grafik 2" descr="58_Recording_1027294">
              <a:extLst>
                <a:ext uri="{FF2B5EF4-FFF2-40B4-BE49-F238E27FC236}">
                  <a16:creationId xmlns:a16="http://schemas.microsoft.com/office/drawing/2014/main" id="{ADB4C229-0F38-494F-8095-597E2CBEC1DE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3600" y="685800"/>
              <a:ext cx="7924800" cy="5486400"/>
            </a:xfrm>
            <a:prstGeom prst="rect">
              <a:avLst/>
            </a:prstGeom>
          </p:spPr>
        </p:pic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6D3A1F8E-497D-482C-AC18-83179418F3CF}"/>
                </a:ext>
              </a:extLst>
            </p:cNvPr>
            <p:cNvSpPr/>
            <p:nvPr/>
          </p:nvSpPr>
          <p:spPr>
            <a:xfrm>
              <a:off x="2133600" y="6210300"/>
              <a:ext cx="792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GB" sz="2400"/>
                <a:t>58_Recording_1027294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4009823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0AA3B5D4-D874-4D0A-A752-40A68EA43512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2133600" y="685800"/>
            <a:ext cx="7924800" cy="5867400"/>
            <a:chOff x="2133600" y="685800"/>
            <a:chExt cx="7924800" cy="5867400"/>
          </a:xfrm>
        </p:grpSpPr>
        <p:pic>
          <p:nvPicPr>
            <p:cNvPr id="3" name="Grafik 2" descr="59_Recording_1350943">
              <a:extLst>
                <a:ext uri="{FF2B5EF4-FFF2-40B4-BE49-F238E27FC236}">
                  <a16:creationId xmlns:a16="http://schemas.microsoft.com/office/drawing/2014/main" id="{AAA13A84-905F-43B9-B0E9-13EA013DB1FF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3600" y="685800"/>
              <a:ext cx="7924800" cy="5486400"/>
            </a:xfrm>
            <a:prstGeom prst="rect">
              <a:avLst/>
            </a:prstGeom>
          </p:spPr>
        </p:pic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9A4DC1BB-D325-4D77-9559-D8D6CDFDC336}"/>
                </a:ext>
              </a:extLst>
            </p:cNvPr>
            <p:cNvSpPr/>
            <p:nvPr/>
          </p:nvSpPr>
          <p:spPr>
            <a:xfrm>
              <a:off x="2133600" y="6210300"/>
              <a:ext cx="792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GB" sz="2400"/>
                <a:t>59_Recording_1350943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329650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02118326-DC57-46CB-87C7-82A90ECEC243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2133600" y="685800"/>
            <a:ext cx="7924800" cy="5867400"/>
            <a:chOff x="2133600" y="685800"/>
            <a:chExt cx="7924800" cy="5867400"/>
          </a:xfrm>
        </p:grpSpPr>
        <p:pic>
          <p:nvPicPr>
            <p:cNvPr id="3" name="Grafik 2" descr="6_Recording_2169603">
              <a:extLst>
                <a:ext uri="{FF2B5EF4-FFF2-40B4-BE49-F238E27FC236}">
                  <a16:creationId xmlns:a16="http://schemas.microsoft.com/office/drawing/2014/main" id="{769A364B-4CE0-4E81-A7E4-82A5A23A0AF7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3600" y="685800"/>
              <a:ext cx="7924800" cy="5486400"/>
            </a:xfrm>
            <a:prstGeom prst="rect">
              <a:avLst/>
            </a:prstGeom>
          </p:spPr>
        </p:pic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360B95FB-B9BA-4D6A-AEB7-4D53093234BB}"/>
                </a:ext>
              </a:extLst>
            </p:cNvPr>
            <p:cNvSpPr/>
            <p:nvPr/>
          </p:nvSpPr>
          <p:spPr>
            <a:xfrm>
              <a:off x="2133600" y="6210300"/>
              <a:ext cx="792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GB" sz="2400"/>
                <a:t>6_Recording_2169603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0609751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3C0F9699-5EAC-41C3-B261-22AFD3017C7D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2133600" y="685800"/>
            <a:ext cx="7924800" cy="5867400"/>
            <a:chOff x="2133600" y="685800"/>
            <a:chExt cx="7924800" cy="5867400"/>
          </a:xfrm>
        </p:grpSpPr>
        <p:pic>
          <p:nvPicPr>
            <p:cNvPr id="3" name="Grafik 2" descr="60_Recording_2988640">
              <a:extLst>
                <a:ext uri="{FF2B5EF4-FFF2-40B4-BE49-F238E27FC236}">
                  <a16:creationId xmlns:a16="http://schemas.microsoft.com/office/drawing/2014/main" id="{22116D44-D6F8-4E17-9F17-9155FDA50E51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3600" y="685800"/>
              <a:ext cx="7924800" cy="5486400"/>
            </a:xfrm>
            <a:prstGeom prst="rect">
              <a:avLst/>
            </a:prstGeom>
          </p:spPr>
        </p:pic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8F0E1503-7B69-49BB-8CD1-C0E2F48931F5}"/>
                </a:ext>
              </a:extLst>
            </p:cNvPr>
            <p:cNvSpPr/>
            <p:nvPr/>
          </p:nvSpPr>
          <p:spPr>
            <a:xfrm>
              <a:off x="2133600" y="6210300"/>
              <a:ext cx="792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GB" sz="2400"/>
                <a:t>60_Recording_2988640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0523360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F78D2143-274A-45E0-887B-2F8C60407682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2133600" y="685800"/>
            <a:ext cx="7924800" cy="5867400"/>
            <a:chOff x="2133600" y="685800"/>
            <a:chExt cx="7924800" cy="5867400"/>
          </a:xfrm>
        </p:grpSpPr>
        <p:pic>
          <p:nvPicPr>
            <p:cNvPr id="3" name="Grafik 2" descr="61_Recording_2880840">
              <a:extLst>
                <a:ext uri="{FF2B5EF4-FFF2-40B4-BE49-F238E27FC236}">
                  <a16:creationId xmlns:a16="http://schemas.microsoft.com/office/drawing/2014/main" id="{ABA23E5E-8530-49E1-B7BE-9E29BF64777F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3600" y="685800"/>
              <a:ext cx="7924800" cy="5486400"/>
            </a:xfrm>
            <a:prstGeom prst="rect">
              <a:avLst/>
            </a:prstGeom>
          </p:spPr>
        </p:pic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FD7B9A58-BB15-41F5-BF64-376D412E3ADE}"/>
                </a:ext>
              </a:extLst>
            </p:cNvPr>
            <p:cNvSpPr/>
            <p:nvPr/>
          </p:nvSpPr>
          <p:spPr>
            <a:xfrm>
              <a:off x="2133600" y="6210300"/>
              <a:ext cx="792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GB" sz="2400"/>
                <a:t>61_Recording_2880840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6389019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C00C6781-E3E1-4ECA-AA7C-B42CC3A92A40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2133600" y="685800"/>
            <a:ext cx="7924800" cy="5867400"/>
            <a:chOff x="2133600" y="685800"/>
            <a:chExt cx="7924800" cy="5867400"/>
          </a:xfrm>
        </p:grpSpPr>
        <p:pic>
          <p:nvPicPr>
            <p:cNvPr id="3" name="Grafik 2" descr="62_Recording_2064122">
              <a:extLst>
                <a:ext uri="{FF2B5EF4-FFF2-40B4-BE49-F238E27FC236}">
                  <a16:creationId xmlns:a16="http://schemas.microsoft.com/office/drawing/2014/main" id="{15930E83-D2AA-48C8-8FD8-68F766BBF792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3600" y="685800"/>
              <a:ext cx="7924800" cy="5486400"/>
            </a:xfrm>
            <a:prstGeom prst="rect">
              <a:avLst/>
            </a:prstGeom>
          </p:spPr>
        </p:pic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239504D0-0126-4B5E-9A35-0C02A9E34967}"/>
                </a:ext>
              </a:extLst>
            </p:cNvPr>
            <p:cNvSpPr/>
            <p:nvPr/>
          </p:nvSpPr>
          <p:spPr>
            <a:xfrm>
              <a:off x="2133600" y="6210300"/>
              <a:ext cx="792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GB" sz="2400"/>
                <a:t>62_Recording_2064122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6015065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049C3D34-BE8A-4FDD-8E6F-827C064F62D6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2133600" y="685800"/>
            <a:ext cx="7924800" cy="5867400"/>
            <a:chOff x="2133600" y="685800"/>
            <a:chExt cx="7924800" cy="5867400"/>
          </a:xfrm>
        </p:grpSpPr>
        <p:pic>
          <p:nvPicPr>
            <p:cNvPr id="3" name="Grafik 2" descr="63_Recording_2090560">
              <a:extLst>
                <a:ext uri="{FF2B5EF4-FFF2-40B4-BE49-F238E27FC236}">
                  <a16:creationId xmlns:a16="http://schemas.microsoft.com/office/drawing/2014/main" id="{E3E0405B-7892-454E-92C6-5ECDF883C603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3600" y="685800"/>
              <a:ext cx="7924800" cy="5486400"/>
            </a:xfrm>
            <a:prstGeom prst="rect">
              <a:avLst/>
            </a:prstGeom>
          </p:spPr>
        </p:pic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BA217774-3F61-4DE1-91F5-156A783CE6E6}"/>
                </a:ext>
              </a:extLst>
            </p:cNvPr>
            <p:cNvSpPr/>
            <p:nvPr/>
          </p:nvSpPr>
          <p:spPr>
            <a:xfrm>
              <a:off x="2133600" y="6210300"/>
              <a:ext cx="792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GB" sz="2400"/>
                <a:t>63_Recording_2090560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5277231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9F4A41D8-5809-4792-83DA-5C49FFE84725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2133600" y="685800"/>
            <a:ext cx="7924800" cy="5867400"/>
            <a:chOff x="2133600" y="685800"/>
            <a:chExt cx="7924800" cy="5867400"/>
          </a:xfrm>
        </p:grpSpPr>
        <p:pic>
          <p:nvPicPr>
            <p:cNvPr id="3" name="Grafik 2" descr="64_Recording_1806299">
              <a:extLst>
                <a:ext uri="{FF2B5EF4-FFF2-40B4-BE49-F238E27FC236}">
                  <a16:creationId xmlns:a16="http://schemas.microsoft.com/office/drawing/2014/main" id="{9A3F317A-6DA4-437E-B47A-F193F378364C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3600" y="685800"/>
              <a:ext cx="7924800" cy="5486400"/>
            </a:xfrm>
            <a:prstGeom prst="rect">
              <a:avLst/>
            </a:prstGeom>
          </p:spPr>
        </p:pic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C359DF25-C791-43E2-B56D-487FF71E689C}"/>
                </a:ext>
              </a:extLst>
            </p:cNvPr>
            <p:cNvSpPr/>
            <p:nvPr/>
          </p:nvSpPr>
          <p:spPr>
            <a:xfrm>
              <a:off x="2133600" y="6210300"/>
              <a:ext cx="792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GB" sz="2400"/>
                <a:t>64_Recording_1806299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0893368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64E2DD71-4792-4DA5-BD97-11C7F02B993D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2133600" y="685800"/>
            <a:ext cx="7924800" cy="5867400"/>
            <a:chOff x="2133600" y="685800"/>
            <a:chExt cx="7924800" cy="5867400"/>
          </a:xfrm>
        </p:grpSpPr>
        <p:pic>
          <p:nvPicPr>
            <p:cNvPr id="3" name="Grafik 2" descr="65_Recording_2371170">
              <a:extLst>
                <a:ext uri="{FF2B5EF4-FFF2-40B4-BE49-F238E27FC236}">
                  <a16:creationId xmlns:a16="http://schemas.microsoft.com/office/drawing/2014/main" id="{C4AACF25-10E6-46B6-B783-A21EDD90E1ED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3600" y="685800"/>
              <a:ext cx="7924800" cy="5486400"/>
            </a:xfrm>
            <a:prstGeom prst="rect">
              <a:avLst/>
            </a:prstGeom>
          </p:spPr>
        </p:pic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C497FF9E-EA2F-41AE-AED4-95E84C380A02}"/>
                </a:ext>
              </a:extLst>
            </p:cNvPr>
            <p:cNvSpPr/>
            <p:nvPr/>
          </p:nvSpPr>
          <p:spPr>
            <a:xfrm>
              <a:off x="2133600" y="6210300"/>
              <a:ext cx="792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GB" sz="2400"/>
                <a:t>65_Recording_2371170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1417614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9AE6B216-E5C3-4CAE-9CD8-6043531BC0B5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2133600" y="685800"/>
            <a:ext cx="7924800" cy="5867400"/>
            <a:chOff x="2133600" y="685800"/>
            <a:chExt cx="7924800" cy="5867400"/>
          </a:xfrm>
        </p:grpSpPr>
        <p:pic>
          <p:nvPicPr>
            <p:cNvPr id="3" name="Grafik 2" descr="66_Recording_2825450">
              <a:extLst>
                <a:ext uri="{FF2B5EF4-FFF2-40B4-BE49-F238E27FC236}">
                  <a16:creationId xmlns:a16="http://schemas.microsoft.com/office/drawing/2014/main" id="{B2C80173-BCBD-4D9E-8B07-DBDA288E3E57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3600" y="685800"/>
              <a:ext cx="7924800" cy="5486400"/>
            </a:xfrm>
            <a:prstGeom prst="rect">
              <a:avLst/>
            </a:prstGeom>
          </p:spPr>
        </p:pic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87259A6D-C57A-49E8-AF7E-92F7E9A23DCF}"/>
                </a:ext>
              </a:extLst>
            </p:cNvPr>
            <p:cNvSpPr/>
            <p:nvPr/>
          </p:nvSpPr>
          <p:spPr>
            <a:xfrm>
              <a:off x="2133600" y="6210300"/>
              <a:ext cx="792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GB" sz="2400"/>
                <a:t>66_Recording_2825450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6085641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5D4E751D-2A09-4408-A5F9-685E3E65AA48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2133600" y="685800"/>
            <a:ext cx="7924800" cy="5867400"/>
            <a:chOff x="2133600" y="685800"/>
            <a:chExt cx="7924800" cy="5867400"/>
          </a:xfrm>
        </p:grpSpPr>
        <p:pic>
          <p:nvPicPr>
            <p:cNvPr id="3" name="Grafik 2" descr="67_Recording_1344909">
              <a:extLst>
                <a:ext uri="{FF2B5EF4-FFF2-40B4-BE49-F238E27FC236}">
                  <a16:creationId xmlns:a16="http://schemas.microsoft.com/office/drawing/2014/main" id="{F533F699-E762-4DB2-80A5-CBB61BDF53B1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3600" y="685800"/>
              <a:ext cx="7924800" cy="5486400"/>
            </a:xfrm>
            <a:prstGeom prst="rect">
              <a:avLst/>
            </a:prstGeom>
          </p:spPr>
        </p:pic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3653D809-FD9C-4053-97BF-C713FF5188B6}"/>
                </a:ext>
              </a:extLst>
            </p:cNvPr>
            <p:cNvSpPr/>
            <p:nvPr/>
          </p:nvSpPr>
          <p:spPr>
            <a:xfrm>
              <a:off x="2133600" y="6210300"/>
              <a:ext cx="792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GB" sz="2400"/>
                <a:t>67_Recording_1344909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0946654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D3857359-EE95-4DD7-801E-59A5F5D5AFE7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2133600" y="685800"/>
            <a:ext cx="7924800" cy="5867400"/>
            <a:chOff x="2133600" y="685800"/>
            <a:chExt cx="7924800" cy="5867400"/>
          </a:xfrm>
        </p:grpSpPr>
        <p:pic>
          <p:nvPicPr>
            <p:cNvPr id="3" name="Grafik 2" descr="68_Recording_2789383">
              <a:extLst>
                <a:ext uri="{FF2B5EF4-FFF2-40B4-BE49-F238E27FC236}">
                  <a16:creationId xmlns:a16="http://schemas.microsoft.com/office/drawing/2014/main" id="{F805E150-D94B-4A99-9550-0ECE51BCD3E9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3600" y="685800"/>
              <a:ext cx="7924800" cy="5486400"/>
            </a:xfrm>
            <a:prstGeom prst="rect">
              <a:avLst/>
            </a:prstGeom>
          </p:spPr>
        </p:pic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2ACD9194-1E22-4A7F-8A97-463BDA9537CD}"/>
                </a:ext>
              </a:extLst>
            </p:cNvPr>
            <p:cNvSpPr/>
            <p:nvPr/>
          </p:nvSpPr>
          <p:spPr>
            <a:xfrm>
              <a:off x="2133600" y="6210300"/>
              <a:ext cx="792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GB" sz="2400"/>
                <a:t>68_Recording_2789383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0045240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03437DD0-DA54-412A-8142-6391F6747080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2133600" y="685800"/>
            <a:ext cx="7924800" cy="5867400"/>
            <a:chOff x="2133600" y="685800"/>
            <a:chExt cx="7924800" cy="5867400"/>
          </a:xfrm>
        </p:grpSpPr>
        <p:pic>
          <p:nvPicPr>
            <p:cNvPr id="3" name="Grafik 2" descr="69_Recording_2220115">
              <a:extLst>
                <a:ext uri="{FF2B5EF4-FFF2-40B4-BE49-F238E27FC236}">
                  <a16:creationId xmlns:a16="http://schemas.microsoft.com/office/drawing/2014/main" id="{4D15A2C9-2730-46FA-AD51-8CD2D7182E87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3600" y="685800"/>
              <a:ext cx="7924800" cy="5486400"/>
            </a:xfrm>
            <a:prstGeom prst="rect">
              <a:avLst/>
            </a:prstGeom>
          </p:spPr>
        </p:pic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29590CDA-285D-4E9C-B555-B394605B0747}"/>
                </a:ext>
              </a:extLst>
            </p:cNvPr>
            <p:cNvSpPr/>
            <p:nvPr/>
          </p:nvSpPr>
          <p:spPr>
            <a:xfrm>
              <a:off x="2133600" y="6210300"/>
              <a:ext cx="792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GB" sz="2400"/>
                <a:t>69_Recording_2220115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105004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15EA1B4F-908A-46A4-A9EF-A5AA7B916102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2133600" y="685800"/>
            <a:ext cx="7924800" cy="5867400"/>
            <a:chOff x="2133600" y="685800"/>
            <a:chExt cx="7924800" cy="5867400"/>
          </a:xfrm>
        </p:grpSpPr>
        <p:pic>
          <p:nvPicPr>
            <p:cNvPr id="3" name="Grafik 2" descr="7_Recording_2028227">
              <a:extLst>
                <a:ext uri="{FF2B5EF4-FFF2-40B4-BE49-F238E27FC236}">
                  <a16:creationId xmlns:a16="http://schemas.microsoft.com/office/drawing/2014/main" id="{0F0F18DB-F5AA-4568-8B06-5FC77D2973A6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3600" y="685800"/>
              <a:ext cx="7924800" cy="5486400"/>
            </a:xfrm>
            <a:prstGeom prst="rect">
              <a:avLst/>
            </a:prstGeom>
          </p:spPr>
        </p:pic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30F8B4DD-A3F3-4918-931D-4782EAECD8CC}"/>
                </a:ext>
              </a:extLst>
            </p:cNvPr>
            <p:cNvSpPr/>
            <p:nvPr/>
          </p:nvSpPr>
          <p:spPr>
            <a:xfrm>
              <a:off x="2133600" y="6210300"/>
              <a:ext cx="792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GB" sz="2400"/>
                <a:t>7_Recording_2028227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7600474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7BA38AA0-4AAC-4A5A-8BB9-7BB348EA2D66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2133600" y="685800"/>
            <a:ext cx="7924800" cy="5867400"/>
            <a:chOff x="2133600" y="685800"/>
            <a:chExt cx="7924800" cy="5867400"/>
          </a:xfrm>
        </p:grpSpPr>
        <p:pic>
          <p:nvPicPr>
            <p:cNvPr id="3" name="Grafik 2" descr="70_Recording_1959699">
              <a:extLst>
                <a:ext uri="{FF2B5EF4-FFF2-40B4-BE49-F238E27FC236}">
                  <a16:creationId xmlns:a16="http://schemas.microsoft.com/office/drawing/2014/main" id="{11121A98-E6FF-4F10-BD4B-E524DF2E82D8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3600" y="685800"/>
              <a:ext cx="7924800" cy="5486400"/>
            </a:xfrm>
            <a:prstGeom prst="rect">
              <a:avLst/>
            </a:prstGeom>
          </p:spPr>
        </p:pic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0F57CC18-DFFA-494E-9364-D6C80369F301}"/>
                </a:ext>
              </a:extLst>
            </p:cNvPr>
            <p:cNvSpPr/>
            <p:nvPr/>
          </p:nvSpPr>
          <p:spPr>
            <a:xfrm>
              <a:off x="2133600" y="6210300"/>
              <a:ext cx="792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GB" sz="2400"/>
                <a:t>70_Recording_1959699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266691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1B7E9634-6511-4F64-A5EF-A3B6EB454E4D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2133600" y="685800"/>
            <a:ext cx="7924800" cy="5867400"/>
            <a:chOff x="2133600" y="685800"/>
            <a:chExt cx="7924800" cy="5867400"/>
          </a:xfrm>
        </p:grpSpPr>
        <p:pic>
          <p:nvPicPr>
            <p:cNvPr id="3" name="Grafik 2" descr="71_Recording_1354128">
              <a:extLst>
                <a:ext uri="{FF2B5EF4-FFF2-40B4-BE49-F238E27FC236}">
                  <a16:creationId xmlns:a16="http://schemas.microsoft.com/office/drawing/2014/main" id="{2C4B0992-8DFA-4CD1-A1FE-A0EDCDED8117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3600" y="685800"/>
              <a:ext cx="7924800" cy="5486400"/>
            </a:xfrm>
            <a:prstGeom prst="rect">
              <a:avLst/>
            </a:prstGeom>
          </p:spPr>
        </p:pic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334C2D54-A1B4-4E14-B0AF-077CA3E0DBB5}"/>
                </a:ext>
              </a:extLst>
            </p:cNvPr>
            <p:cNvSpPr/>
            <p:nvPr/>
          </p:nvSpPr>
          <p:spPr>
            <a:xfrm>
              <a:off x="2133600" y="6210300"/>
              <a:ext cx="792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GB" sz="2400"/>
                <a:t>71_Recording_1354128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8923769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66548E87-3ECE-45D9-9931-1ADB6ABC8B3F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2133600" y="685800"/>
            <a:ext cx="7924800" cy="5867400"/>
            <a:chOff x="2133600" y="685800"/>
            <a:chExt cx="7924800" cy="5867400"/>
          </a:xfrm>
        </p:grpSpPr>
        <p:pic>
          <p:nvPicPr>
            <p:cNvPr id="3" name="Grafik 2" descr="72_Recording_1295971">
              <a:extLst>
                <a:ext uri="{FF2B5EF4-FFF2-40B4-BE49-F238E27FC236}">
                  <a16:creationId xmlns:a16="http://schemas.microsoft.com/office/drawing/2014/main" id="{4559211F-5B2D-432C-99A3-DB82AD3B2545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3600" y="685800"/>
              <a:ext cx="7924800" cy="5486400"/>
            </a:xfrm>
            <a:prstGeom prst="rect">
              <a:avLst/>
            </a:prstGeom>
          </p:spPr>
        </p:pic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DCD5B393-BADA-4D84-96CB-36BB11AF1E76}"/>
                </a:ext>
              </a:extLst>
            </p:cNvPr>
            <p:cNvSpPr/>
            <p:nvPr/>
          </p:nvSpPr>
          <p:spPr>
            <a:xfrm>
              <a:off x="2133600" y="6210300"/>
              <a:ext cx="792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GB" sz="2400"/>
                <a:t>72_Recording_1295971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5376296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E2EAFADD-ED06-4763-95DB-F0D7CD06508E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2133600" y="685800"/>
            <a:ext cx="7924800" cy="5867400"/>
            <a:chOff x="2133600" y="685800"/>
            <a:chExt cx="7924800" cy="5867400"/>
          </a:xfrm>
        </p:grpSpPr>
        <p:pic>
          <p:nvPicPr>
            <p:cNvPr id="3" name="Grafik 2" descr="73_Recording_1053871">
              <a:extLst>
                <a:ext uri="{FF2B5EF4-FFF2-40B4-BE49-F238E27FC236}">
                  <a16:creationId xmlns:a16="http://schemas.microsoft.com/office/drawing/2014/main" id="{7897DDB3-A244-4C60-B220-2E222579B661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3600" y="685800"/>
              <a:ext cx="7924800" cy="5486400"/>
            </a:xfrm>
            <a:prstGeom prst="rect">
              <a:avLst/>
            </a:prstGeom>
          </p:spPr>
        </p:pic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DEC736CA-ADBF-4AFD-A734-53B704DB23E0}"/>
                </a:ext>
              </a:extLst>
            </p:cNvPr>
            <p:cNvSpPr/>
            <p:nvPr/>
          </p:nvSpPr>
          <p:spPr>
            <a:xfrm>
              <a:off x="2133600" y="6210300"/>
              <a:ext cx="792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GB" sz="2400"/>
                <a:t>73_Recording_1053871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6257203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FFC22DE1-5490-4438-B9A9-E4A42CEF0E19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2133600" y="685800"/>
            <a:ext cx="7924800" cy="5867400"/>
            <a:chOff x="2133600" y="685800"/>
            <a:chExt cx="7924800" cy="5867400"/>
          </a:xfrm>
        </p:grpSpPr>
        <p:pic>
          <p:nvPicPr>
            <p:cNvPr id="3" name="Grafik 2" descr="74_Recording_1636043">
              <a:extLst>
                <a:ext uri="{FF2B5EF4-FFF2-40B4-BE49-F238E27FC236}">
                  <a16:creationId xmlns:a16="http://schemas.microsoft.com/office/drawing/2014/main" id="{5B10B883-C6E9-46C5-AEAC-43C990C95889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3600" y="685800"/>
              <a:ext cx="7924800" cy="5486400"/>
            </a:xfrm>
            <a:prstGeom prst="rect">
              <a:avLst/>
            </a:prstGeom>
          </p:spPr>
        </p:pic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A876C8C8-2B90-47AF-8B20-251E9985D3D7}"/>
                </a:ext>
              </a:extLst>
            </p:cNvPr>
            <p:cNvSpPr/>
            <p:nvPr/>
          </p:nvSpPr>
          <p:spPr>
            <a:xfrm>
              <a:off x="2133600" y="6210300"/>
              <a:ext cx="792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GB" sz="2400"/>
                <a:t>74_Recording_1636043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9046233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098FDBCC-BCB0-4DE5-A0F7-736FA8550BC9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2133600" y="685800"/>
            <a:ext cx="7924800" cy="5867400"/>
            <a:chOff x="2133600" y="685800"/>
            <a:chExt cx="7924800" cy="5867400"/>
          </a:xfrm>
        </p:grpSpPr>
        <p:pic>
          <p:nvPicPr>
            <p:cNvPr id="3" name="Grafik 2" descr="75_Recording_1124627">
              <a:extLst>
                <a:ext uri="{FF2B5EF4-FFF2-40B4-BE49-F238E27FC236}">
                  <a16:creationId xmlns:a16="http://schemas.microsoft.com/office/drawing/2014/main" id="{8F11C0C7-6D6B-434B-877E-ACCE890C6373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3600" y="685800"/>
              <a:ext cx="7924800" cy="5486400"/>
            </a:xfrm>
            <a:prstGeom prst="rect">
              <a:avLst/>
            </a:prstGeom>
          </p:spPr>
        </p:pic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D8FE33DC-4DE6-4E0C-B9C5-0CF8D7CB83FB}"/>
                </a:ext>
              </a:extLst>
            </p:cNvPr>
            <p:cNvSpPr/>
            <p:nvPr/>
          </p:nvSpPr>
          <p:spPr>
            <a:xfrm>
              <a:off x="2133600" y="6210300"/>
              <a:ext cx="792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GB" sz="2400"/>
                <a:t>75_Recording_1124627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5542227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8BDE88B9-5C74-4C04-9EF9-708B9A4A743B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2133600" y="685800"/>
            <a:ext cx="7924800" cy="5867400"/>
            <a:chOff x="2133600" y="685800"/>
            <a:chExt cx="7924800" cy="5867400"/>
          </a:xfrm>
        </p:grpSpPr>
        <p:pic>
          <p:nvPicPr>
            <p:cNvPr id="3" name="Grafik 2" descr="76_Recording_2610344">
              <a:extLst>
                <a:ext uri="{FF2B5EF4-FFF2-40B4-BE49-F238E27FC236}">
                  <a16:creationId xmlns:a16="http://schemas.microsoft.com/office/drawing/2014/main" id="{C3E6D567-B91C-497C-84CA-C3FD993EE5C0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3600" y="685800"/>
              <a:ext cx="7924800" cy="5486400"/>
            </a:xfrm>
            <a:prstGeom prst="rect">
              <a:avLst/>
            </a:prstGeom>
          </p:spPr>
        </p:pic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FBFDC4EB-4E93-476D-A51E-00806967C106}"/>
                </a:ext>
              </a:extLst>
            </p:cNvPr>
            <p:cNvSpPr/>
            <p:nvPr/>
          </p:nvSpPr>
          <p:spPr>
            <a:xfrm>
              <a:off x="2133600" y="6210300"/>
              <a:ext cx="792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GB" sz="2400"/>
                <a:t>76_Recording_2610344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959112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014B1937-31BA-40B0-AEF0-428C0DCFDD11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2133600" y="685800"/>
            <a:ext cx="7924800" cy="5867400"/>
            <a:chOff x="2133600" y="685800"/>
            <a:chExt cx="7924800" cy="5867400"/>
          </a:xfrm>
        </p:grpSpPr>
        <p:pic>
          <p:nvPicPr>
            <p:cNvPr id="3" name="Grafik 2" descr="77_Recording_1770296">
              <a:extLst>
                <a:ext uri="{FF2B5EF4-FFF2-40B4-BE49-F238E27FC236}">
                  <a16:creationId xmlns:a16="http://schemas.microsoft.com/office/drawing/2014/main" id="{41398519-3F4B-4723-96CA-A9BD3BD885C9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3600" y="685800"/>
              <a:ext cx="7924800" cy="5486400"/>
            </a:xfrm>
            <a:prstGeom prst="rect">
              <a:avLst/>
            </a:prstGeom>
          </p:spPr>
        </p:pic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8CEB3591-E4BE-44CE-ADEB-ABD94397459F}"/>
                </a:ext>
              </a:extLst>
            </p:cNvPr>
            <p:cNvSpPr/>
            <p:nvPr/>
          </p:nvSpPr>
          <p:spPr>
            <a:xfrm>
              <a:off x="2133600" y="6210300"/>
              <a:ext cx="792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GB" sz="2400"/>
                <a:t>77_Recording_1770296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3034742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1FC2DC5C-1B87-4476-8D0A-26BACBF2B32C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2133600" y="685800"/>
            <a:ext cx="7924800" cy="5867400"/>
            <a:chOff x="2133600" y="685800"/>
            <a:chExt cx="7924800" cy="5867400"/>
          </a:xfrm>
        </p:grpSpPr>
        <p:pic>
          <p:nvPicPr>
            <p:cNvPr id="3" name="Grafik 2" descr="78_Recording_2419141">
              <a:extLst>
                <a:ext uri="{FF2B5EF4-FFF2-40B4-BE49-F238E27FC236}">
                  <a16:creationId xmlns:a16="http://schemas.microsoft.com/office/drawing/2014/main" id="{A09BF576-1317-4474-8460-4D855615F892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3600" y="685800"/>
              <a:ext cx="7924800" cy="5486400"/>
            </a:xfrm>
            <a:prstGeom prst="rect">
              <a:avLst/>
            </a:prstGeom>
          </p:spPr>
        </p:pic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A55EF113-1CEC-47A4-BCA3-DB24ECAFF0A3}"/>
                </a:ext>
              </a:extLst>
            </p:cNvPr>
            <p:cNvSpPr/>
            <p:nvPr/>
          </p:nvSpPr>
          <p:spPr>
            <a:xfrm>
              <a:off x="2133600" y="6210300"/>
              <a:ext cx="792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GB" sz="2400"/>
                <a:t>78_Recording_2419141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5226009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12918392-A99D-4296-B397-03A84F0C5C10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2133600" y="685800"/>
            <a:ext cx="7924800" cy="5867400"/>
            <a:chOff x="2133600" y="685800"/>
            <a:chExt cx="7924800" cy="5867400"/>
          </a:xfrm>
        </p:grpSpPr>
        <p:pic>
          <p:nvPicPr>
            <p:cNvPr id="3" name="Grafik 2" descr="79_Recording_1665193">
              <a:extLst>
                <a:ext uri="{FF2B5EF4-FFF2-40B4-BE49-F238E27FC236}">
                  <a16:creationId xmlns:a16="http://schemas.microsoft.com/office/drawing/2014/main" id="{F7E3E971-742F-4ED7-8100-8221BC402A8C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3600" y="685800"/>
              <a:ext cx="7924800" cy="5486400"/>
            </a:xfrm>
            <a:prstGeom prst="rect">
              <a:avLst/>
            </a:prstGeom>
          </p:spPr>
        </p:pic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9B1025F0-741B-4BC9-9BA3-8F0F8356DFA7}"/>
                </a:ext>
              </a:extLst>
            </p:cNvPr>
            <p:cNvSpPr/>
            <p:nvPr/>
          </p:nvSpPr>
          <p:spPr>
            <a:xfrm>
              <a:off x="2133600" y="6210300"/>
              <a:ext cx="792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GB" sz="2400"/>
                <a:t>79_Recording_1665193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834367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4884CCE8-4F89-422F-80EA-8588FF139C98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2133600" y="685800"/>
            <a:ext cx="7924800" cy="5867400"/>
            <a:chOff x="2133600" y="685800"/>
            <a:chExt cx="7924800" cy="5867400"/>
          </a:xfrm>
        </p:grpSpPr>
        <p:pic>
          <p:nvPicPr>
            <p:cNvPr id="3" name="Grafik 2" descr="8_Recording_1836357">
              <a:extLst>
                <a:ext uri="{FF2B5EF4-FFF2-40B4-BE49-F238E27FC236}">
                  <a16:creationId xmlns:a16="http://schemas.microsoft.com/office/drawing/2014/main" id="{FDDB3C67-FB3C-4C83-B272-F88CCF6D92DD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3600" y="685800"/>
              <a:ext cx="7924800" cy="5486400"/>
            </a:xfrm>
            <a:prstGeom prst="rect">
              <a:avLst/>
            </a:prstGeom>
          </p:spPr>
        </p:pic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4C546FC2-9670-401A-AC6B-D326FC4BD260}"/>
                </a:ext>
              </a:extLst>
            </p:cNvPr>
            <p:cNvSpPr/>
            <p:nvPr/>
          </p:nvSpPr>
          <p:spPr>
            <a:xfrm>
              <a:off x="2133600" y="6210300"/>
              <a:ext cx="792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GB" sz="2400"/>
                <a:t>8_Recording_1836357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2116564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DE6C6FDC-FF4F-44E7-946E-FD92D18CB410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2133600" y="685800"/>
            <a:ext cx="7924800" cy="5867400"/>
            <a:chOff x="2133600" y="685800"/>
            <a:chExt cx="7924800" cy="5867400"/>
          </a:xfrm>
        </p:grpSpPr>
        <p:pic>
          <p:nvPicPr>
            <p:cNvPr id="3" name="Grafik 2" descr="80_Recording_1176338">
              <a:extLst>
                <a:ext uri="{FF2B5EF4-FFF2-40B4-BE49-F238E27FC236}">
                  <a16:creationId xmlns:a16="http://schemas.microsoft.com/office/drawing/2014/main" id="{6E2239D1-E889-49A0-8F7C-2079E4FB10D0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3600" y="685800"/>
              <a:ext cx="7924800" cy="5486400"/>
            </a:xfrm>
            <a:prstGeom prst="rect">
              <a:avLst/>
            </a:prstGeom>
          </p:spPr>
        </p:pic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B3EED246-29E9-48CA-A6A2-91834B98BDCF}"/>
                </a:ext>
              </a:extLst>
            </p:cNvPr>
            <p:cNvSpPr/>
            <p:nvPr/>
          </p:nvSpPr>
          <p:spPr>
            <a:xfrm>
              <a:off x="2133600" y="6210300"/>
              <a:ext cx="792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GB" sz="2400"/>
                <a:t>80_Recording_1176338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1683358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33B75228-582E-419D-8C43-13C82E5DF712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2133600" y="685800"/>
            <a:ext cx="7924800" cy="5867400"/>
            <a:chOff x="2133600" y="685800"/>
            <a:chExt cx="7924800" cy="5867400"/>
          </a:xfrm>
        </p:grpSpPr>
        <p:pic>
          <p:nvPicPr>
            <p:cNvPr id="3" name="Grafik 2" descr="81_Recording_2918084">
              <a:extLst>
                <a:ext uri="{FF2B5EF4-FFF2-40B4-BE49-F238E27FC236}">
                  <a16:creationId xmlns:a16="http://schemas.microsoft.com/office/drawing/2014/main" id="{C473F547-CB54-4523-B67D-3C61E9ECB110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3600" y="685800"/>
              <a:ext cx="7924800" cy="5486400"/>
            </a:xfrm>
            <a:prstGeom prst="rect">
              <a:avLst/>
            </a:prstGeom>
          </p:spPr>
        </p:pic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B5706039-9B60-4AB7-80F8-9317917B25A2}"/>
                </a:ext>
              </a:extLst>
            </p:cNvPr>
            <p:cNvSpPr/>
            <p:nvPr/>
          </p:nvSpPr>
          <p:spPr>
            <a:xfrm>
              <a:off x="2133600" y="6210300"/>
              <a:ext cx="792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GB" sz="2400"/>
                <a:t>81_Recording_2918084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339935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A017EBCD-A714-485A-9142-1E2CB44BC8A5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2133600" y="685800"/>
            <a:ext cx="7924800" cy="5867400"/>
            <a:chOff x="2133600" y="685800"/>
            <a:chExt cx="7924800" cy="5867400"/>
          </a:xfrm>
        </p:grpSpPr>
        <p:pic>
          <p:nvPicPr>
            <p:cNvPr id="3" name="Grafik 2" descr="82_Recording_1937641">
              <a:extLst>
                <a:ext uri="{FF2B5EF4-FFF2-40B4-BE49-F238E27FC236}">
                  <a16:creationId xmlns:a16="http://schemas.microsoft.com/office/drawing/2014/main" id="{2E9D16E1-31C7-4D47-9F64-36D5AB661827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3600" y="685800"/>
              <a:ext cx="7924800" cy="5486400"/>
            </a:xfrm>
            <a:prstGeom prst="rect">
              <a:avLst/>
            </a:prstGeom>
          </p:spPr>
        </p:pic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C55E91C5-F4C3-4C85-9ECD-A26B21EF232B}"/>
                </a:ext>
              </a:extLst>
            </p:cNvPr>
            <p:cNvSpPr/>
            <p:nvPr/>
          </p:nvSpPr>
          <p:spPr>
            <a:xfrm>
              <a:off x="2133600" y="6210300"/>
              <a:ext cx="792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GB" sz="2400"/>
                <a:t>82_Recording_1937641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467118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5A0871E9-EB5D-44FB-A8B5-DF5E66734291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2133600" y="685800"/>
            <a:ext cx="7924800" cy="5867400"/>
            <a:chOff x="2133600" y="685800"/>
            <a:chExt cx="7924800" cy="5867400"/>
          </a:xfrm>
        </p:grpSpPr>
        <p:pic>
          <p:nvPicPr>
            <p:cNvPr id="3" name="Grafik 2" descr="83_Recording_1066648">
              <a:extLst>
                <a:ext uri="{FF2B5EF4-FFF2-40B4-BE49-F238E27FC236}">
                  <a16:creationId xmlns:a16="http://schemas.microsoft.com/office/drawing/2014/main" id="{D65ACB87-83E6-4281-8690-81B74820A4E7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3600" y="685800"/>
              <a:ext cx="7924800" cy="5486400"/>
            </a:xfrm>
            <a:prstGeom prst="rect">
              <a:avLst/>
            </a:prstGeom>
          </p:spPr>
        </p:pic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CF66D22E-BA15-40FE-9608-865C36E5BADD}"/>
                </a:ext>
              </a:extLst>
            </p:cNvPr>
            <p:cNvSpPr/>
            <p:nvPr/>
          </p:nvSpPr>
          <p:spPr>
            <a:xfrm>
              <a:off x="2133600" y="6210300"/>
              <a:ext cx="792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GB" sz="2400"/>
                <a:t>83_Recording_1066648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7085366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A6DDCF77-FE3A-47B5-878C-99D54AB7349B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2133600" y="685800"/>
            <a:ext cx="7924800" cy="5867400"/>
            <a:chOff x="2133600" y="685800"/>
            <a:chExt cx="7924800" cy="5867400"/>
          </a:xfrm>
        </p:grpSpPr>
        <p:pic>
          <p:nvPicPr>
            <p:cNvPr id="3" name="Grafik 2" descr="84_Recording_2148930">
              <a:extLst>
                <a:ext uri="{FF2B5EF4-FFF2-40B4-BE49-F238E27FC236}">
                  <a16:creationId xmlns:a16="http://schemas.microsoft.com/office/drawing/2014/main" id="{7353B273-52A5-4381-82EC-9B78A7916D26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3600" y="685800"/>
              <a:ext cx="7924800" cy="5486400"/>
            </a:xfrm>
            <a:prstGeom prst="rect">
              <a:avLst/>
            </a:prstGeom>
          </p:spPr>
        </p:pic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092E3C20-8BE7-41E5-ABD4-15B9AC1A92EF}"/>
                </a:ext>
              </a:extLst>
            </p:cNvPr>
            <p:cNvSpPr/>
            <p:nvPr/>
          </p:nvSpPr>
          <p:spPr>
            <a:xfrm>
              <a:off x="2133600" y="6210300"/>
              <a:ext cx="792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GB" sz="2400"/>
                <a:t>84_Recording_2148930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7583530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409D481F-F578-4FDF-AF89-CB6E8FB221D9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2133600" y="685800"/>
            <a:ext cx="7924800" cy="5867400"/>
            <a:chOff x="2133600" y="685800"/>
            <a:chExt cx="7924800" cy="5867400"/>
          </a:xfrm>
        </p:grpSpPr>
        <p:pic>
          <p:nvPicPr>
            <p:cNvPr id="3" name="Grafik 2" descr="85_Recording_2127352">
              <a:extLst>
                <a:ext uri="{FF2B5EF4-FFF2-40B4-BE49-F238E27FC236}">
                  <a16:creationId xmlns:a16="http://schemas.microsoft.com/office/drawing/2014/main" id="{E5AA71D1-524E-4244-8933-23FF85EB2CE0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3600" y="685800"/>
              <a:ext cx="7924800" cy="5486400"/>
            </a:xfrm>
            <a:prstGeom prst="rect">
              <a:avLst/>
            </a:prstGeom>
          </p:spPr>
        </p:pic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C4526346-CC2C-403A-851C-26D6E3CD5BC7}"/>
                </a:ext>
              </a:extLst>
            </p:cNvPr>
            <p:cNvSpPr/>
            <p:nvPr/>
          </p:nvSpPr>
          <p:spPr>
            <a:xfrm>
              <a:off x="2133600" y="6210300"/>
              <a:ext cx="792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GB" sz="2400"/>
                <a:t>85_Recording_2127352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8153817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F6B5814B-F410-4629-B4B0-042DD28BE973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2133600" y="685800"/>
            <a:ext cx="7924800" cy="5867400"/>
            <a:chOff x="2133600" y="685800"/>
            <a:chExt cx="7924800" cy="5867400"/>
          </a:xfrm>
        </p:grpSpPr>
        <p:pic>
          <p:nvPicPr>
            <p:cNvPr id="3" name="Grafik 2" descr="86_Recording_2037566">
              <a:extLst>
                <a:ext uri="{FF2B5EF4-FFF2-40B4-BE49-F238E27FC236}">
                  <a16:creationId xmlns:a16="http://schemas.microsoft.com/office/drawing/2014/main" id="{C00C714E-4EE9-467B-8FC4-718F44010132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3600" y="685800"/>
              <a:ext cx="7924800" cy="5486400"/>
            </a:xfrm>
            <a:prstGeom prst="rect">
              <a:avLst/>
            </a:prstGeom>
          </p:spPr>
        </p:pic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9002AA02-09C7-43C0-B20F-369BD159947A}"/>
                </a:ext>
              </a:extLst>
            </p:cNvPr>
            <p:cNvSpPr/>
            <p:nvPr/>
          </p:nvSpPr>
          <p:spPr>
            <a:xfrm>
              <a:off x="2133600" y="6210300"/>
              <a:ext cx="792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GB" sz="2400"/>
                <a:t>86_Recording_2037566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736202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D33CA4AC-2C88-44AA-95DD-5D248329C865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2133600" y="685800"/>
            <a:ext cx="7924800" cy="5867400"/>
            <a:chOff x="2133600" y="685800"/>
            <a:chExt cx="7924800" cy="5867400"/>
          </a:xfrm>
        </p:grpSpPr>
        <p:pic>
          <p:nvPicPr>
            <p:cNvPr id="3" name="Grafik 2" descr="87_Recording_1452994">
              <a:extLst>
                <a:ext uri="{FF2B5EF4-FFF2-40B4-BE49-F238E27FC236}">
                  <a16:creationId xmlns:a16="http://schemas.microsoft.com/office/drawing/2014/main" id="{1CBCFA1C-F4FA-4605-8DD0-968775412EB0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3600" y="685800"/>
              <a:ext cx="7924800" cy="5486400"/>
            </a:xfrm>
            <a:prstGeom prst="rect">
              <a:avLst/>
            </a:prstGeom>
          </p:spPr>
        </p:pic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87C4CEC6-363A-4FA8-9CA7-764C8A63BF4F}"/>
                </a:ext>
              </a:extLst>
            </p:cNvPr>
            <p:cNvSpPr/>
            <p:nvPr/>
          </p:nvSpPr>
          <p:spPr>
            <a:xfrm>
              <a:off x="2133600" y="6210300"/>
              <a:ext cx="792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GB" sz="2400"/>
                <a:t>87_Recording_1452994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8948877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DAFF63BC-14D8-4DAB-81CF-8C63A0F2F652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2133600" y="685800"/>
            <a:ext cx="7924800" cy="5867400"/>
            <a:chOff x="2133600" y="685800"/>
            <a:chExt cx="7924800" cy="5867400"/>
          </a:xfrm>
        </p:grpSpPr>
        <p:pic>
          <p:nvPicPr>
            <p:cNvPr id="3" name="Grafik 2" descr="88_Recording_2183949">
              <a:extLst>
                <a:ext uri="{FF2B5EF4-FFF2-40B4-BE49-F238E27FC236}">
                  <a16:creationId xmlns:a16="http://schemas.microsoft.com/office/drawing/2014/main" id="{C7BA503F-EA07-4D24-BA2E-FFA9217D7109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3600" y="685800"/>
              <a:ext cx="7924800" cy="5486400"/>
            </a:xfrm>
            <a:prstGeom prst="rect">
              <a:avLst/>
            </a:prstGeom>
          </p:spPr>
        </p:pic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12C2B447-0EE2-4C0E-8C90-F0441D49C39D}"/>
                </a:ext>
              </a:extLst>
            </p:cNvPr>
            <p:cNvSpPr/>
            <p:nvPr/>
          </p:nvSpPr>
          <p:spPr>
            <a:xfrm>
              <a:off x="2133600" y="6210300"/>
              <a:ext cx="792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GB" sz="2400"/>
                <a:t>88_Recording_2183949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5718179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FC3514FE-7B37-4CF7-BB5A-B12EED82BD2C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2133600" y="685800"/>
            <a:ext cx="7924800" cy="5867400"/>
            <a:chOff x="2133600" y="685800"/>
            <a:chExt cx="7924800" cy="5867400"/>
          </a:xfrm>
        </p:grpSpPr>
        <p:pic>
          <p:nvPicPr>
            <p:cNvPr id="3" name="Grafik 2" descr="89_Recording_2568209">
              <a:extLst>
                <a:ext uri="{FF2B5EF4-FFF2-40B4-BE49-F238E27FC236}">
                  <a16:creationId xmlns:a16="http://schemas.microsoft.com/office/drawing/2014/main" id="{37430B99-9015-4DC9-9FAE-51054AFDC0BA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3600" y="685800"/>
              <a:ext cx="7924800" cy="5486400"/>
            </a:xfrm>
            <a:prstGeom prst="rect">
              <a:avLst/>
            </a:prstGeom>
          </p:spPr>
        </p:pic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2F05A6E4-3CEF-4666-82C9-C7A06729FE30}"/>
                </a:ext>
              </a:extLst>
            </p:cNvPr>
            <p:cNvSpPr/>
            <p:nvPr/>
          </p:nvSpPr>
          <p:spPr>
            <a:xfrm>
              <a:off x="2133600" y="6210300"/>
              <a:ext cx="792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GB" sz="2400"/>
                <a:t>89_Recording_2568209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261577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5DF88CCB-4943-4CD5-8258-B74D1916B454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2133600" y="685800"/>
            <a:ext cx="7924800" cy="5867400"/>
            <a:chOff x="2133600" y="685800"/>
            <a:chExt cx="7924800" cy="5867400"/>
          </a:xfrm>
        </p:grpSpPr>
        <p:pic>
          <p:nvPicPr>
            <p:cNvPr id="3" name="Grafik 2" descr="9_Recording_1652924">
              <a:extLst>
                <a:ext uri="{FF2B5EF4-FFF2-40B4-BE49-F238E27FC236}">
                  <a16:creationId xmlns:a16="http://schemas.microsoft.com/office/drawing/2014/main" id="{E5D1FCED-8522-4C5D-91F4-7DFBF6F4EF35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3600" y="685800"/>
              <a:ext cx="7924800" cy="5486400"/>
            </a:xfrm>
            <a:prstGeom prst="rect">
              <a:avLst/>
            </a:prstGeom>
          </p:spPr>
        </p:pic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9FAED17E-AE40-4630-BCDD-29EB49C58FD0}"/>
                </a:ext>
              </a:extLst>
            </p:cNvPr>
            <p:cNvSpPr/>
            <p:nvPr/>
          </p:nvSpPr>
          <p:spPr>
            <a:xfrm>
              <a:off x="2133600" y="6210300"/>
              <a:ext cx="792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GB" sz="2400"/>
                <a:t>9_Recording_1652924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0831773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D6F1E70A-869E-45BA-B2E0-1DEB739EA0BE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2133600" y="685800"/>
            <a:ext cx="7924800" cy="5867400"/>
            <a:chOff x="2133600" y="685800"/>
            <a:chExt cx="7924800" cy="5867400"/>
          </a:xfrm>
        </p:grpSpPr>
        <p:pic>
          <p:nvPicPr>
            <p:cNvPr id="3" name="Grafik 2" descr="90_Recording_2319354">
              <a:extLst>
                <a:ext uri="{FF2B5EF4-FFF2-40B4-BE49-F238E27FC236}">
                  <a16:creationId xmlns:a16="http://schemas.microsoft.com/office/drawing/2014/main" id="{93CC574C-7146-4832-8FE5-EAFD7DA09A4C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3600" y="685800"/>
              <a:ext cx="7924800" cy="5486400"/>
            </a:xfrm>
            <a:prstGeom prst="rect">
              <a:avLst/>
            </a:prstGeom>
          </p:spPr>
        </p:pic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3D849AED-AAB5-40C8-8C9B-8019488B0EAC}"/>
                </a:ext>
              </a:extLst>
            </p:cNvPr>
            <p:cNvSpPr/>
            <p:nvPr/>
          </p:nvSpPr>
          <p:spPr>
            <a:xfrm>
              <a:off x="2133600" y="6210300"/>
              <a:ext cx="792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GB" sz="2400"/>
                <a:t>90_Recording_2319354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6975196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988D1C4D-E647-41CA-BF64-B950A7D19E78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2133600" y="685800"/>
            <a:ext cx="7924800" cy="5867400"/>
            <a:chOff x="2133600" y="685800"/>
            <a:chExt cx="7924800" cy="5867400"/>
          </a:xfrm>
        </p:grpSpPr>
        <p:pic>
          <p:nvPicPr>
            <p:cNvPr id="3" name="Grafik 2" descr="91_Recording_1108131">
              <a:extLst>
                <a:ext uri="{FF2B5EF4-FFF2-40B4-BE49-F238E27FC236}">
                  <a16:creationId xmlns:a16="http://schemas.microsoft.com/office/drawing/2014/main" id="{170A6B9F-BF02-4873-80AC-3FF84D3B1E8E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3600" y="685800"/>
              <a:ext cx="7924800" cy="5486400"/>
            </a:xfrm>
            <a:prstGeom prst="rect">
              <a:avLst/>
            </a:prstGeom>
          </p:spPr>
        </p:pic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7359DB30-D201-4935-85AF-311CCADA848C}"/>
                </a:ext>
              </a:extLst>
            </p:cNvPr>
            <p:cNvSpPr/>
            <p:nvPr/>
          </p:nvSpPr>
          <p:spPr>
            <a:xfrm>
              <a:off x="2133600" y="6210300"/>
              <a:ext cx="792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GB" sz="2400"/>
                <a:t>91_Recording_1108131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3281541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7C840FAF-A3FE-45FE-A609-53D2FC9CFC09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2133600" y="685800"/>
            <a:ext cx="7924800" cy="5867400"/>
            <a:chOff x="2133600" y="685800"/>
            <a:chExt cx="7924800" cy="5867400"/>
          </a:xfrm>
        </p:grpSpPr>
        <p:pic>
          <p:nvPicPr>
            <p:cNvPr id="3" name="Grafik 2" descr="92_Recording_1102445">
              <a:extLst>
                <a:ext uri="{FF2B5EF4-FFF2-40B4-BE49-F238E27FC236}">
                  <a16:creationId xmlns:a16="http://schemas.microsoft.com/office/drawing/2014/main" id="{6A3698C2-5842-4D2C-8364-7556B4EC3EA3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3600" y="685800"/>
              <a:ext cx="7924800" cy="5486400"/>
            </a:xfrm>
            <a:prstGeom prst="rect">
              <a:avLst/>
            </a:prstGeom>
          </p:spPr>
        </p:pic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BD6BE738-980C-4F95-8E4A-2DB56650515C}"/>
                </a:ext>
              </a:extLst>
            </p:cNvPr>
            <p:cNvSpPr/>
            <p:nvPr/>
          </p:nvSpPr>
          <p:spPr>
            <a:xfrm>
              <a:off x="2133600" y="6210300"/>
              <a:ext cx="792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GB" sz="2400"/>
                <a:t>92_Recording_1102445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3959352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185E2B52-7FE9-43D9-9675-12FFDAB6ED2C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2133600" y="685800"/>
            <a:ext cx="7924800" cy="5867400"/>
            <a:chOff x="2133600" y="685800"/>
            <a:chExt cx="7924800" cy="5867400"/>
          </a:xfrm>
        </p:grpSpPr>
        <p:pic>
          <p:nvPicPr>
            <p:cNvPr id="3" name="Grafik 2" descr="93_Recording_2926949">
              <a:extLst>
                <a:ext uri="{FF2B5EF4-FFF2-40B4-BE49-F238E27FC236}">
                  <a16:creationId xmlns:a16="http://schemas.microsoft.com/office/drawing/2014/main" id="{E02EE551-FC65-4502-A069-395608660683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3600" y="685800"/>
              <a:ext cx="7924800" cy="5486400"/>
            </a:xfrm>
            <a:prstGeom prst="rect">
              <a:avLst/>
            </a:prstGeom>
          </p:spPr>
        </p:pic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E5D5863E-A796-415C-A6AD-BAB90C9E10D5}"/>
                </a:ext>
              </a:extLst>
            </p:cNvPr>
            <p:cNvSpPr/>
            <p:nvPr/>
          </p:nvSpPr>
          <p:spPr>
            <a:xfrm>
              <a:off x="2133600" y="6210300"/>
              <a:ext cx="792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GB" sz="2400"/>
                <a:t>93_Recording_2926949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3353661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D3982167-C6F7-4910-8891-65595A9872C1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2133600" y="685800"/>
            <a:ext cx="7924800" cy="5867400"/>
            <a:chOff x="2133600" y="685800"/>
            <a:chExt cx="7924800" cy="5867400"/>
          </a:xfrm>
        </p:grpSpPr>
        <p:pic>
          <p:nvPicPr>
            <p:cNvPr id="3" name="Grafik 2" descr="94_Recording_2959985">
              <a:extLst>
                <a:ext uri="{FF2B5EF4-FFF2-40B4-BE49-F238E27FC236}">
                  <a16:creationId xmlns:a16="http://schemas.microsoft.com/office/drawing/2014/main" id="{175A49A9-8F31-4EC9-96A9-DBED081D2A8E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3600" y="685800"/>
              <a:ext cx="7924800" cy="5486400"/>
            </a:xfrm>
            <a:prstGeom prst="rect">
              <a:avLst/>
            </a:prstGeom>
          </p:spPr>
        </p:pic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8F980CC2-CE8B-4E78-926C-4FF009454DCE}"/>
                </a:ext>
              </a:extLst>
            </p:cNvPr>
            <p:cNvSpPr/>
            <p:nvPr/>
          </p:nvSpPr>
          <p:spPr>
            <a:xfrm>
              <a:off x="2133600" y="6210300"/>
              <a:ext cx="792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GB" sz="2400"/>
                <a:t>94_Recording_2959985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5351714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8B2E7BA3-2E56-414D-BC4C-E1D0C2963603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2133600" y="685800"/>
            <a:ext cx="7924800" cy="5867400"/>
            <a:chOff x="2133600" y="685800"/>
            <a:chExt cx="7924800" cy="5867400"/>
          </a:xfrm>
        </p:grpSpPr>
        <p:pic>
          <p:nvPicPr>
            <p:cNvPr id="3" name="Grafik 2" descr="95_Recording_2002988">
              <a:extLst>
                <a:ext uri="{FF2B5EF4-FFF2-40B4-BE49-F238E27FC236}">
                  <a16:creationId xmlns:a16="http://schemas.microsoft.com/office/drawing/2014/main" id="{0BAA4EE4-3399-4314-A3EA-DF2858A34688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3600" y="685800"/>
              <a:ext cx="7924800" cy="5486400"/>
            </a:xfrm>
            <a:prstGeom prst="rect">
              <a:avLst/>
            </a:prstGeom>
          </p:spPr>
        </p:pic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89729745-5795-40C1-AE6D-FAB9512FE9EB}"/>
                </a:ext>
              </a:extLst>
            </p:cNvPr>
            <p:cNvSpPr/>
            <p:nvPr/>
          </p:nvSpPr>
          <p:spPr>
            <a:xfrm>
              <a:off x="2133600" y="6210300"/>
              <a:ext cx="792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GB" sz="2400"/>
                <a:t>95_Recording_2002988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5503942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BB09B55D-F1FB-4291-A007-4C75D9AB7495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2133600" y="685800"/>
            <a:ext cx="7924800" cy="5867400"/>
            <a:chOff x="2133600" y="685800"/>
            <a:chExt cx="7924800" cy="5867400"/>
          </a:xfrm>
        </p:grpSpPr>
        <p:pic>
          <p:nvPicPr>
            <p:cNvPr id="3" name="Grafik 2" descr="96_Recording_1738541">
              <a:extLst>
                <a:ext uri="{FF2B5EF4-FFF2-40B4-BE49-F238E27FC236}">
                  <a16:creationId xmlns:a16="http://schemas.microsoft.com/office/drawing/2014/main" id="{1963A5EC-24B2-409F-A802-7A45B50B42AB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3600" y="685800"/>
              <a:ext cx="7924800" cy="5486400"/>
            </a:xfrm>
            <a:prstGeom prst="rect">
              <a:avLst/>
            </a:prstGeom>
          </p:spPr>
        </p:pic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645452EF-E12E-4C32-A3F6-43ED2C89709E}"/>
                </a:ext>
              </a:extLst>
            </p:cNvPr>
            <p:cNvSpPr/>
            <p:nvPr/>
          </p:nvSpPr>
          <p:spPr>
            <a:xfrm>
              <a:off x="2133600" y="6210300"/>
              <a:ext cx="792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GB" sz="2400"/>
                <a:t>96_Recording_1738541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2122443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BEE51451-284B-4FA3-A2D2-4979FADF3A9E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2133600" y="685800"/>
            <a:ext cx="7924800" cy="5867400"/>
            <a:chOff x="2133600" y="685800"/>
            <a:chExt cx="7924800" cy="5867400"/>
          </a:xfrm>
        </p:grpSpPr>
        <p:pic>
          <p:nvPicPr>
            <p:cNvPr id="3" name="Grafik 2" descr="97_Recording_2454325">
              <a:extLst>
                <a:ext uri="{FF2B5EF4-FFF2-40B4-BE49-F238E27FC236}">
                  <a16:creationId xmlns:a16="http://schemas.microsoft.com/office/drawing/2014/main" id="{1106C374-BED4-47F9-BA61-6F8DF57B5291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3600" y="685800"/>
              <a:ext cx="7924800" cy="5486400"/>
            </a:xfrm>
            <a:prstGeom prst="rect">
              <a:avLst/>
            </a:prstGeom>
          </p:spPr>
        </p:pic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28476363-1341-4AAA-8665-2AD1EB744424}"/>
                </a:ext>
              </a:extLst>
            </p:cNvPr>
            <p:cNvSpPr/>
            <p:nvPr/>
          </p:nvSpPr>
          <p:spPr>
            <a:xfrm>
              <a:off x="2133600" y="6210300"/>
              <a:ext cx="792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GB" sz="2400"/>
                <a:t>97_Recording_2454325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5013131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7AC34C7C-37AB-41BB-A01C-628B772D5533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2133600" y="685800"/>
            <a:ext cx="7924800" cy="5867400"/>
            <a:chOff x="2133600" y="685800"/>
            <a:chExt cx="7924800" cy="5867400"/>
          </a:xfrm>
        </p:grpSpPr>
        <p:pic>
          <p:nvPicPr>
            <p:cNvPr id="3" name="Grafik 2" descr="98_Recording_2070076">
              <a:extLst>
                <a:ext uri="{FF2B5EF4-FFF2-40B4-BE49-F238E27FC236}">
                  <a16:creationId xmlns:a16="http://schemas.microsoft.com/office/drawing/2014/main" id="{2C9E4CE9-EA3A-488A-8DBC-B26370C4E871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3600" y="685800"/>
              <a:ext cx="7924800" cy="5486400"/>
            </a:xfrm>
            <a:prstGeom prst="rect">
              <a:avLst/>
            </a:prstGeom>
          </p:spPr>
        </p:pic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EE42152C-5010-42CB-8CD3-405A615A59B2}"/>
                </a:ext>
              </a:extLst>
            </p:cNvPr>
            <p:cNvSpPr/>
            <p:nvPr/>
          </p:nvSpPr>
          <p:spPr>
            <a:xfrm>
              <a:off x="2133600" y="6210300"/>
              <a:ext cx="792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GB" sz="2400"/>
                <a:t>98_Recording_2070076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6627692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281780A9-8C2A-4DB5-A096-66703891D63A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2133600" y="685800"/>
            <a:ext cx="7924800" cy="5867400"/>
            <a:chOff x="2133600" y="685800"/>
            <a:chExt cx="7924800" cy="5867400"/>
          </a:xfrm>
        </p:grpSpPr>
        <p:pic>
          <p:nvPicPr>
            <p:cNvPr id="3" name="Grafik 2" descr="99_Recording_2647986">
              <a:extLst>
                <a:ext uri="{FF2B5EF4-FFF2-40B4-BE49-F238E27FC236}">
                  <a16:creationId xmlns:a16="http://schemas.microsoft.com/office/drawing/2014/main" id="{7E3F97B2-D5FA-4B93-A979-10FC1729CA09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3600" y="685800"/>
              <a:ext cx="7924800" cy="5486400"/>
            </a:xfrm>
            <a:prstGeom prst="rect">
              <a:avLst/>
            </a:prstGeom>
          </p:spPr>
        </p:pic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6590CBF0-EC1E-4773-BFF4-C27E398C1C85}"/>
                </a:ext>
              </a:extLst>
            </p:cNvPr>
            <p:cNvSpPr/>
            <p:nvPr/>
          </p:nvSpPr>
          <p:spPr>
            <a:xfrm>
              <a:off x="2133600" y="6210300"/>
              <a:ext cx="792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GB" sz="2400"/>
                <a:t>99_Recording_2647986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151277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500</Words>
  <Application>Microsoft Office PowerPoint</Application>
  <PresentationFormat>Breitbild</PresentationFormat>
  <Paragraphs>100</Paragraphs>
  <Slides>100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100</vt:i4>
      </vt:variant>
    </vt:vector>
  </HeadingPairs>
  <TitlesOfParts>
    <vt:vector size="104" baseType="lpstr">
      <vt:lpstr>Arial</vt:lpstr>
      <vt:lpstr>Calibri</vt:lpstr>
      <vt:lpstr>Calibri Light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Kramer  Linus</dc:creator>
  <cp:lastModifiedBy>Kramer  Linus</cp:lastModifiedBy>
  <cp:revision>2</cp:revision>
  <dcterms:created xsi:type="dcterms:W3CDTF">2021-11-19T16:50:23Z</dcterms:created>
  <dcterms:modified xsi:type="dcterms:W3CDTF">2021-12-21T20:29:46Z</dcterms:modified>
</cp:coreProperties>
</file>